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12" r:id="rId2"/>
    <p:sldId id="311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1" r:id="rId17"/>
    <p:sldId id="272" r:id="rId18"/>
    <p:sldId id="273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74" r:id="rId29"/>
    <p:sldId id="275" r:id="rId30"/>
    <p:sldId id="286" r:id="rId31"/>
    <p:sldId id="287" r:id="rId32"/>
    <p:sldId id="288" r:id="rId33"/>
    <p:sldId id="289" r:id="rId34"/>
    <p:sldId id="290" r:id="rId35"/>
    <p:sldId id="309" r:id="rId36"/>
    <p:sldId id="310" r:id="rId37"/>
    <p:sldId id="292" r:id="rId38"/>
    <p:sldId id="293" r:id="rId39"/>
    <p:sldId id="294" r:id="rId40"/>
    <p:sldId id="307" r:id="rId41"/>
    <p:sldId id="308" r:id="rId42"/>
    <p:sldId id="295" r:id="rId43"/>
    <p:sldId id="296" r:id="rId44"/>
    <p:sldId id="297" r:id="rId45"/>
    <p:sldId id="298" r:id="rId46"/>
    <p:sldId id="301" r:id="rId47"/>
    <p:sldId id="302" r:id="rId48"/>
    <p:sldId id="303" r:id="rId49"/>
    <p:sldId id="304" r:id="rId50"/>
    <p:sldId id="305" r:id="rId5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9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EAC22-48A9-4019-BC94-A12169B4CD1D}" type="datetimeFigureOut">
              <a:rPr lang="en-US" smtClean="0"/>
              <a:t>7/6/2020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56A9F-B49E-4039-AC3D-556CB55D05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5906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EAC22-48A9-4019-BC94-A12169B4CD1D}" type="datetimeFigureOut">
              <a:rPr lang="en-US" smtClean="0"/>
              <a:t>7/6/2020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56A9F-B49E-4039-AC3D-556CB55D05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0374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EAC22-48A9-4019-BC94-A12169B4CD1D}" type="datetimeFigureOut">
              <a:rPr lang="en-US" smtClean="0"/>
              <a:t>7/6/2020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56A9F-B49E-4039-AC3D-556CB55D05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9369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0"/>
            <a:ext cx="9753600" cy="6858000"/>
          </a:xfrm>
          <a:custGeom>
            <a:avLst/>
            <a:gdLst>
              <a:gd name="connsiteX0" fmla="*/ 0 w 7315200"/>
              <a:gd name="connsiteY0" fmla="*/ 0 h 6858000"/>
              <a:gd name="connsiteX1" fmla="*/ 7315200 w 7315200"/>
              <a:gd name="connsiteY1" fmla="*/ 0 h 6858000"/>
              <a:gd name="connsiteX2" fmla="*/ 7315200 w 7315200"/>
              <a:gd name="connsiteY2" fmla="*/ 6858000 h 6858000"/>
              <a:gd name="connsiteX3" fmla="*/ 0 w 7315200"/>
              <a:gd name="connsiteY3" fmla="*/ 6858000 h 6858000"/>
              <a:gd name="connsiteX4" fmla="*/ 0 w 7315200"/>
              <a:gd name="connsiteY4" fmla="*/ 0 h 6858000"/>
              <a:gd name="connsiteX0" fmla="*/ 0 w 7315200"/>
              <a:gd name="connsiteY0" fmla="*/ 0 h 6858000"/>
              <a:gd name="connsiteX1" fmla="*/ 7315200 w 7315200"/>
              <a:gd name="connsiteY1" fmla="*/ 0 h 6858000"/>
              <a:gd name="connsiteX2" fmla="*/ 3031067 w 7315200"/>
              <a:gd name="connsiteY2" fmla="*/ 6858000 h 6858000"/>
              <a:gd name="connsiteX3" fmla="*/ 0 w 7315200"/>
              <a:gd name="connsiteY3" fmla="*/ 6858000 h 6858000"/>
              <a:gd name="connsiteX4" fmla="*/ 0 w 7315200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15200" h="6858000">
                <a:moveTo>
                  <a:pt x="0" y="0"/>
                </a:moveTo>
                <a:lnTo>
                  <a:pt x="7315200" y="0"/>
                </a:lnTo>
                <a:lnTo>
                  <a:pt x="3031067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185DA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Regular Pentagon 5"/>
          <p:cNvSpPr/>
          <p:nvPr userDrawn="1"/>
        </p:nvSpPr>
        <p:spPr>
          <a:xfrm>
            <a:off x="4009820" y="2021840"/>
            <a:ext cx="8202215" cy="4861549"/>
          </a:xfrm>
          <a:custGeom>
            <a:avLst/>
            <a:gdLst>
              <a:gd name="connsiteX0" fmla="*/ 5 w 4763984"/>
              <a:gd name="connsiteY0" fmla="*/ 1688133 h 4419600"/>
              <a:gd name="connsiteX1" fmla="*/ 2381992 w 4763984"/>
              <a:gd name="connsiteY1" fmla="*/ 0 h 4419600"/>
              <a:gd name="connsiteX2" fmla="*/ 4763979 w 4763984"/>
              <a:gd name="connsiteY2" fmla="*/ 1688133 h 4419600"/>
              <a:gd name="connsiteX3" fmla="*/ 3854141 w 4763984"/>
              <a:gd name="connsiteY3" fmla="*/ 4419589 h 4419600"/>
              <a:gd name="connsiteX4" fmla="*/ 909843 w 4763984"/>
              <a:gd name="connsiteY4" fmla="*/ 4419589 h 4419600"/>
              <a:gd name="connsiteX5" fmla="*/ 5 w 4763984"/>
              <a:gd name="connsiteY5" fmla="*/ 1688133 h 4419600"/>
              <a:gd name="connsiteX0" fmla="*/ 0 w 4896054"/>
              <a:gd name="connsiteY0" fmla="*/ 1688133 h 4419589"/>
              <a:gd name="connsiteX1" fmla="*/ 2381987 w 4896054"/>
              <a:gd name="connsiteY1" fmla="*/ 0 h 4419589"/>
              <a:gd name="connsiteX2" fmla="*/ 4896054 w 4896054"/>
              <a:gd name="connsiteY2" fmla="*/ 1190293 h 4419589"/>
              <a:gd name="connsiteX3" fmla="*/ 3854136 w 4896054"/>
              <a:gd name="connsiteY3" fmla="*/ 4419589 h 4419589"/>
              <a:gd name="connsiteX4" fmla="*/ 909838 w 4896054"/>
              <a:gd name="connsiteY4" fmla="*/ 4419589 h 4419589"/>
              <a:gd name="connsiteX5" fmla="*/ 0 w 4896054"/>
              <a:gd name="connsiteY5" fmla="*/ 1688133 h 4419589"/>
              <a:gd name="connsiteX0" fmla="*/ 0 w 4896054"/>
              <a:gd name="connsiteY0" fmla="*/ 1850693 h 4582149"/>
              <a:gd name="connsiteX1" fmla="*/ 1833347 w 4896054"/>
              <a:gd name="connsiteY1" fmla="*/ 0 h 4582149"/>
              <a:gd name="connsiteX2" fmla="*/ 4896054 w 4896054"/>
              <a:gd name="connsiteY2" fmla="*/ 1352853 h 4582149"/>
              <a:gd name="connsiteX3" fmla="*/ 3854136 w 4896054"/>
              <a:gd name="connsiteY3" fmla="*/ 4582149 h 4582149"/>
              <a:gd name="connsiteX4" fmla="*/ 909838 w 4896054"/>
              <a:gd name="connsiteY4" fmla="*/ 4582149 h 4582149"/>
              <a:gd name="connsiteX5" fmla="*/ 0 w 4896054"/>
              <a:gd name="connsiteY5" fmla="*/ 1850693 h 4582149"/>
              <a:gd name="connsiteX0" fmla="*/ 0 w 4896054"/>
              <a:gd name="connsiteY0" fmla="*/ 1850693 h 4582149"/>
              <a:gd name="connsiteX1" fmla="*/ 1833347 w 4896054"/>
              <a:gd name="connsiteY1" fmla="*/ 0 h 4582149"/>
              <a:gd name="connsiteX2" fmla="*/ 4896054 w 4896054"/>
              <a:gd name="connsiteY2" fmla="*/ 1352853 h 4582149"/>
              <a:gd name="connsiteX3" fmla="*/ 4890456 w 4896054"/>
              <a:gd name="connsiteY3" fmla="*/ 3809989 h 4582149"/>
              <a:gd name="connsiteX4" fmla="*/ 909838 w 4896054"/>
              <a:gd name="connsiteY4" fmla="*/ 4582149 h 4582149"/>
              <a:gd name="connsiteX5" fmla="*/ 0 w 4896054"/>
              <a:gd name="connsiteY5" fmla="*/ 1850693 h 4582149"/>
              <a:gd name="connsiteX0" fmla="*/ 0 w 4896054"/>
              <a:gd name="connsiteY0" fmla="*/ 1850693 h 4836149"/>
              <a:gd name="connsiteX1" fmla="*/ 1833347 w 4896054"/>
              <a:gd name="connsiteY1" fmla="*/ 0 h 4836149"/>
              <a:gd name="connsiteX2" fmla="*/ 4896054 w 4896054"/>
              <a:gd name="connsiteY2" fmla="*/ 1352853 h 4836149"/>
              <a:gd name="connsiteX3" fmla="*/ 4890456 w 4896054"/>
              <a:gd name="connsiteY3" fmla="*/ 3809989 h 4836149"/>
              <a:gd name="connsiteX4" fmla="*/ 747278 w 4896054"/>
              <a:gd name="connsiteY4" fmla="*/ 4836149 h 4836149"/>
              <a:gd name="connsiteX5" fmla="*/ 0 w 4896054"/>
              <a:gd name="connsiteY5" fmla="*/ 1850693 h 4836149"/>
              <a:gd name="connsiteX0" fmla="*/ 0 w 6155894"/>
              <a:gd name="connsiteY0" fmla="*/ 4817413 h 4836149"/>
              <a:gd name="connsiteX1" fmla="*/ 3093187 w 6155894"/>
              <a:gd name="connsiteY1" fmla="*/ 0 h 4836149"/>
              <a:gd name="connsiteX2" fmla="*/ 6155894 w 6155894"/>
              <a:gd name="connsiteY2" fmla="*/ 1352853 h 4836149"/>
              <a:gd name="connsiteX3" fmla="*/ 6150296 w 6155894"/>
              <a:gd name="connsiteY3" fmla="*/ 3809989 h 4836149"/>
              <a:gd name="connsiteX4" fmla="*/ 2007118 w 6155894"/>
              <a:gd name="connsiteY4" fmla="*/ 4836149 h 4836149"/>
              <a:gd name="connsiteX5" fmla="*/ 0 w 6155894"/>
              <a:gd name="connsiteY5" fmla="*/ 4817413 h 4836149"/>
              <a:gd name="connsiteX0" fmla="*/ 0 w 6151661"/>
              <a:gd name="connsiteY0" fmla="*/ 4817413 h 4836149"/>
              <a:gd name="connsiteX1" fmla="*/ 3093187 w 6151661"/>
              <a:gd name="connsiteY1" fmla="*/ 0 h 4836149"/>
              <a:gd name="connsiteX2" fmla="*/ 6151661 w 6151661"/>
              <a:gd name="connsiteY2" fmla="*/ 1340153 h 4836149"/>
              <a:gd name="connsiteX3" fmla="*/ 6150296 w 6151661"/>
              <a:gd name="connsiteY3" fmla="*/ 3809989 h 4836149"/>
              <a:gd name="connsiteX4" fmla="*/ 2007118 w 6151661"/>
              <a:gd name="connsiteY4" fmla="*/ 4836149 h 4836149"/>
              <a:gd name="connsiteX5" fmla="*/ 0 w 6151661"/>
              <a:gd name="connsiteY5" fmla="*/ 4817413 h 4836149"/>
              <a:gd name="connsiteX0" fmla="*/ 0 w 6151661"/>
              <a:gd name="connsiteY0" fmla="*/ 4842813 h 4861549"/>
              <a:gd name="connsiteX1" fmla="*/ 3050853 w 6151661"/>
              <a:gd name="connsiteY1" fmla="*/ 0 h 4861549"/>
              <a:gd name="connsiteX2" fmla="*/ 6151661 w 6151661"/>
              <a:gd name="connsiteY2" fmla="*/ 1365553 h 4861549"/>
              <a:gd name="connsiteX3" fmla="*/ 6150296 w 6151661"/>
              <a:gd name="connsiteY3" fmla="*/ 3835389 h 4861549"/>
              <a:gd name="connsiteX4" fmla="*/ 2007118 w 6151661"/>
              <a:gd name="connsiteY4" fmla="*/ 4861549 h 4861549"/>
              <a:gd name="connsiteX5" fmla="*/ 0 w 6151661"/>
              <a:gd name="connsiteY5" fmla="*/ 4842813 h 4861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151661" h="4861549">
                <a:moveTo>
                  <a:pt x="0" y="4842813"/>
                </a:moveTo>
                <a:lnTo>
                  <a:pt x="3050853" y="0"/>
                </a:lnTo>
                <a:lnTo>
                  <a:pt x="6151661" y="1365553"/>
                </a:lnTo>
                <a:lnTo>
                  <a:pt x="6150296" y="3835389"/>
                </a:lnTo>
                <a:lnTo>
                  <a:pt x="2007118" y="4861549"/>
                </a:lnTo>
                <a:lnTo>
                  <a:pt x="0" y="4842813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6829778" y="5854701"/>
            <a:ext cx="5385885" cy="1003300"/>
          </a:xfrm>
          <a:custGeom>
            <a:avLst/>
            <a:gdLst>
              <a:gd name="connsiteX0" fmla="*/ 0 w 4038600"/>
              <a:gd name="connsiteY0" fmla="*/ 0 h 1600200"/>
              <a:gd name="connsiteX1" fmla="*/ 4038600 w 4038600"/>
              <a:gd name="connsiteY1" fmla="*/ 0 h 1600200"/>
              <a:gd name="connsiteX2" fmla="*/ 4038600 w 4038600"/>
              <a:gd name="connsiteY2" fmla="*/ 1600200 h 1600200"/>
              <a:gd name="connsiteX3" fmla="*/ 0 w 4038600"/>
              <a:gd name="connsiteY3" fmla="*/ 1600200 h 1600200"/>
              <a:gd name="connsiteX4" fmla="*/ 0 w 4038600"/>
              <a:gd name="connsiteY4" fmla="*/ 0 h 1600200"/>
              <a:gd name="connsiteX0" fmla="*/ 0 w 4038600"/>
              <a:gd name="connsiteY0" fmla="*/ 1600200 h 1600200"/>
              <a:gd name="connsiteX1" fmla="*/ 4038600 w 4038600"/>
              <a:gd name="connsiteY1" fmla="*/ 0 h 1600200"/>
              <a:gd name="connsiteX2" fmla="*/ 4038600 w 4038600"/>
              <a:gd name="connsiteY2" fmla="*/ 1600200 h 1600200"/>
              <a:gd name="connsiteX3" fmla="*/ 0 w 4038600"/>
              <a:gd name="connsiteY3" fmla="*/ 1600200 h 1600200"/>
              <a:gd name="connsiteX0" fmla="*/ 0 w 4047067"/>
              <a:gd name="connsiteY0" fmla="*/ 1037167 h 1037167"/>
              <a:gd name="connsiteX1" fmla="*/ 4047067 w 4047067"/>
              <a:gd name="connsiteY1" fmla="*/ 0 h 1037167"/>
              <a:gd name="connsiteX2" fmla="*/ 4038600 w 4047067"/>
              <a:gd name="connsiteY2" fmla="*/ 1037167 h 1037167"/>
              <a:gd name="connsiteX3" fmla="*/ 0 w 4047067"/>
              <a:gd name="connsiteY3" fmla="*/ 1037167 h 1037167"/>
              <a:gd name="connsiteX0" fmla="*/ 0 w 4042834"/>
              <a:gd name="connsiteY0" fmla="*/ 952500 h 952500"/>
              <a:gd name="connsiteX1" fmla="*/ 4042834 w 4042834"/>
              <a:gd name="connsiteY1" fmla="*/ 0 h 952500"/>
              <a:gd name="connsiteX2" fmla="*/ 4038600 w 4042834"/>
              <a:gd name="connsiteY2" fmla="*/ 952500 h 952500"/>
              <a:gd name="connsiteX3" fmla="*/ 0 w 4042834"/>
              <a:gd name="connsiteY3" fmla="*/ 952500 h 952500"/>
              <a:gd name="connsiteX0" fmla="*/ 0 w 4039414"/>
              <a:gd name="connsiteY0" fmla="*/ 1003300 h 1003300"/>
              <a:gd name="connsiteX1" fmla="*/ 4038600 w 4039414"/>
              <a:gd name="connsiteY1" fmla="*/ 0 h 1003300"/>
              <a:gd name="connsiteX2" fmla="*/ 4038600 w 4039414"/>
              <a:gd name="connsiteY2" fmla="*/ 1003300 h 1003300"/>
              <a:gd name="connsiteX3" fmla="*/ 0 w 4039414"/>
              <a:gd name="connsiteY3" fmla="*/ 1003300 h 1003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39414" h="1003300">
                <a:moveTo>
                  <a:pt x="0" y="1003300"/>
                </a:moveTo>
                <a:lnTo>
                  <a:pt x="4038600" y="0"/>
                </a:lnTo>
                <a:cubicBezTo>
                  <a:pt x="4035778" y="345722"/>
                  <a:pt x="4041422" y="657578"/>
                  <a:pt x="4038600" y="1003300"/>
                </a:cubicBezTo>
                <a:lnTo>
                  <a:pt x="0" y="1003300"/>
                </a:lnTo>
                <a:close/>
              </a:path>
            </a:pathLst>
          </a:custGeom>
          <a:solidFill>
            <a:srgbClr val="C3C8C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9" name="Picture 8" descr="tci-healthcare-logo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8307" y="1371600"/>
            <a:ext cx="2958893" cy="717346"/>
          </a:xfrm>
          <a:prstGeom prst="rect">
            <a:avLst/>
          </a:prstGeom>
        </p:spPr>
      </p:pic>
      <p:sp>
        <p:nvSpPr>
          <p:cNvPr id="8" name="TextBox 9"/>
          <p:cNvSpPr txBox="1">
            <a:spLocks noChangeArrowheads="1"/>
          </p:cNvSpPr>
          <p:nvPr userDrawn="1"/>
        </p:nvSpPr>
        <p:spPr bwMode="auto">
          <a:xfrm>
            <a:off x="609600" y="5943600"/>
            <a:ext cx="3657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en-US" sz="700" b="1" dirty="0">
                <a:solidFill>
                  <a:srgbClr val="CFD3D6"/>
                </a:solidFill>
                <a:latin typeface="Arial"/>
                <a:cs typeface="Arial"/>
              </a:rPr>
              <a:t>CONFIDENTIALITY NOTICE: </a:t>
            </a:r>
            <a:endParaRPr lang="en-US" sz="700" b="1" dirty="0" smtClean="0">
              <a:solidFill>
                <a:srgbClr val="CFD3D6"/>
              </a:solidFill>
              <a:latin typeface="Arial"/>
              <a:cs typeface="Arial"/>
            </a:endParaRPr>
          </a:p>
          <a:p>
            <a:pPr algn="l"/>
            <a:r>
              <a:rPr lang="en-US" sz="700" dirty="0" smtClean="0">
                <a:solidFill>
                  <a:srgbClr val="CFD3D6"/>
                </a:solidFill>
                <a:latin typeface="Arial"/>
                <a:cs typeface="Arial"/>
              </a:rPr>
              <a:t>This </a:t>
            </a:r>
            <a:r>
              <a:rPr lang="en-US" sz="700" dirty="0">
                <a:solidFill>
                  <a:srgbClr val="CFD3D6"/>
                </a:solidFill>
                <a:latin typeface="Arial"/>
                <a:cs typeface="Arial"/>
              </a:rPr>
              <a:t>document contains confidential information </a:t>
            </a:r>
            <a:r>
              <a:rPr lang="en-US" sz="700" dirty="0" smtClean="0">
                <a:solidFill>
                  <a:srgbClr val="CFD3D6"/>
                </a:solidFill>
                <a:latin typeface="Arial"/>
                <a:cs typeface="Arial"/>
              </a:rPr>
              <a:t>intended</a:t>
            </a:r>
            <a:r>
              <a:rPr lang="en-US" sz="700" baseline="0" dirty="0" smtClean="0">
                <a:solidFill>
                  <a:srgbClr val="CFD3D6"/>
                </a:solidFill>
                <a:latin typeface="Arial"/>
                <a:cs typeface="Arial"/>
              </a:rPr>
              <a:t> </a:t>
            </a:r>
            <a:r>
              <a:rPr lang="en-US" sz="700" dirty="0" smtClean="0">
                <a:solidFill>
                  <a:srgbClr val="CFD3D6"/>
                </a:solidFill>
                <a:latin typeface="Arial"/>
                <a:cs typeface="Arial"/>
              </a:rPr>
              <a:t>solely for the recipient</a:t>
            </a:r>
            <a:r>
              <a:rPr lang="en-US" sz="700" dirty="0">
                <a:solidFill>
                  <a:srgbClr val="CFD3D6"/>
                </a:solidFill>
                <a:latin typeface="Arial"/>
                <a:cs typeface="Arial"/>
              </a:rPr>
              <a:t>(s) named herein. The information set forth in this </a:t>
            </a:r>
            <a:r>
              <a:rPr lang="en-US" sz="700" dirty="0" smtClean="0">
                <a:solidFill>
                  <a:srgbClr val="CFD3D6"/>
                </a:solidFill>
                <a:latin typeface="Arial"/>
                <a:cs typeface="Arial"/>
              </a:rPr>
              <a:t>document may </a:t>
            </a:r>
            <a:r>
              <a:rPr lang="en-US" sz="700" dirty="0">
                <a:solidFill>
                  <a:srgbClr val="CFD3D6"/>
                </a:solidFill>
                <a:latin typeface="Arial"/>
                <a:cs typeface="Arial"/>
              </a:rPr>
              <a:t>not </a:t>
            </a:r>
            <a:r>
              <a:rPr lang="en-US" sz="700" dirty="0" smtClean="0">
                <a:solidFill>
                  <a:srgbClr val="CFD3D6"/>
                </a:solidFill>
                <a:latin typeface="Arial"/>
                <a:cs typeface="Arial"/>
              </a:rPr>
              <a:t>be reproduced or </a:t>
            </a:r>
            <a:r>
              <a:rPr lang="en-US" sz="700" dirty="0">
                <a:solidFill>
                  <a:srgbClr val="CFD3D6"/>
                </a:solidFill>
                <a:latin typeface="Arial"/>
                <a:cs typeface="Arial"/>
              </a:rPr>
              <a:t>disclosed by the recipient(s) without the prior written consent of the author.</a:t>
            </a:r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3881438"/>
            <a:ext cx="5994400" cy="309562"/>
          </a:xfrm>
        </p:spPr>
        <p:txBody>
          <a:bodyPr anchor="ctr"/>
          <a:lstStyle>
            <a:lvl1pPr marL="0" indent="0" algn="l">
              <a:buNone/>
              <a:defRPr sz="1400" b="0" i="0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 smtClean="0"/>
              <a:t>Click to Add Date</a:t>
            </a:r>
            <a:endParaRPr lang="en-US" dirty="0"/>
          </a:p>
        </p:txBody>
      </p:sp>
      <p:sp>
        <p:nvSpPr>
          <p:cNvPr id="3" name="Text Placeholder 20"/>
          <p:cNvSpPr>
            <a:spLocks noGrp="1"/>
          </p:cNvSpPr>
          <p:nvPr>
            <p:ph type="body" sz="quarter" idx="11" hasCustomPrompt="1"/>
          </p:nvPr>
        </p:nvSpPr>
        <p:spPr>
          <a:xfrm>
            <a:off x="609600" y="1143000"/>
            <a:ext cx="7315200" cy="2514600"/>
          </a:xfrm>
        </p:spPr>
        <p:txBody>
          <a:bodyPr anchor="t" anchorCtr="0">
            <a:normAutofit/>
          </a:bodyPr>
          <a:lstStyle>
            <a:lvl1pPr marL="0" indent="0" algn="l">
              <a:lnSpc>
                <a:spcPct val="120000"/>
              </a:lnSpc>
              <a:buNone/>
              <a:defRPr sz="3200" b="0" i="0" baseline="0">
                <a:solidFill>
                  <a:srgbClr val="FFFFFE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 smtClean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9201870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ne Column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 txBox="1">
            <a:spLocks/>
          </p:cNvSpPr>
          <p:nvPr userDrawn="1"/>
        </p:nvSpPr>
        <p:spPr>
          <a:xfrm>
            <a:off x="10259484" y="6324600"/>
            <a:ext cx="1498600" cy="227012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rgbClr val="BFBFBF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8248E88D-BA08-41E3-AA2C-D2D0785F2378}" type="slidenum">
              <a:rPr lang="en-US" sz="1400" smtClean="0">
                <a:ln>
                  <a:noFill/>
                </a:ln>
                <a:solidFill>
                  <a:schemeClr val="accent1"/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1400" dirty="0">
              <a:ln>
                <a:noFill/>
              </a:ln>
              <a:solidFill>
                <a:schemeClr val="accent1"/>
              </a:solidFill>
            </a:endParaRPr>
          </a:p>
        </p:txBody>
      </p:sp>
      <p:sp>
        <p:nvSpPr>
          <p:cNvPr id="4" name="Title 18"/>
          <p:cNvSpPr>
            <a:spLocks noGrp="1"/>
          </p:cNvSpPr>
          <p:nvPr>
            <p:ph type="title" hasCustomPrompt="1"/>
          </p:nvPr>
        </p:nvSpPr>
        <p:spPr>
          <a:xfrm>
            <a:off x="609600" y="152400"/>
            <a:ext cx="9347200" cy="609600"/>
          </a:xfrm>
        </p:spPr>
        <p:txBody>
          <a:bodyPr>
            <a:normAutofit/>
          </a:bodyPr>
          <a:lstStyle>
            <a:lvl1pPr algn="l">
              <a:defRPr sz="26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Add Title</a:t>
            </a:r>
            <a:endParaRPr lang="en-US" dirty="0"/>
          </a:p>
        </p:txBody>
      </p:sp>
      <p:sp>
        <p:nvSpPr>
          <p:cNvPr id="5" name="Content Placeholder 8"/>
          <p:cNvSpPr>
            <a:spLocks noGrp="1"/>
          </p:cNvSpPr>
          <p:nvPr>
            <p:ph sz="quarter" idx="14" hasCustomPrompt="1"/>
          </p:nvPr>
        </p:nvSpPr>
        <p:spPr>
          <a:xfrm>
            <a:off x="609600" y="1066800"/>
            <a:ext cx="10972800" cy="5029200"/>
          </a:xfrm>
        </p:spPr>
        <p:txBody>
          <a:bodyPr/>
          <a:lstStyle>
            <a:lvl1pPr>
              <a:defRPr b="0" i="0">
                <a:solidFill>
                  <a:srgbClr val="09080A"/>
                </a:solidFill>
                <a:latin typeface="Arial"/>
                <a:cs typeface="Arial"/>
              </a:defRPr>
            </a:lvl1pPr>
            <a:lvl2pPr>
              <a:defRPr b="0" i="0">
                <a:solidFill>
                  <a:srgbClr val="424447"/>
                </a:solidFill>
                <a:latin typeface="Arial"/>
                <a:cs typeface="Arial"/>
              </a:defRPr>
            </a:lvl2pPr>
            <a:lvl3pPr>
              <a:defRPr b="0" i="0">
                <a:solidFill>
                  <a:srgbClr val="09080A"/>
                </a:solidFill>
                <a:latin typeface="Arial"/>
                <a:cs typeface="Arial"/>
              </a:defRPr>
            </a:lvl3pPr>
            <a:lvl4pPr>
              <a:defRPr b="0" i="0">
                <a:solidFill>
                  <a:srgbClr val="09080A"/>
                </a:solidFill>
                <a:latin typeface="Arial"/>
                <a:cs typeface="Arial"/>
              </a:defRPr>
            </a:lvl4pPr>
            <a:lvl5pPr>
              <a:defRPr b="0" i="0">
                <a:solidFill>
                  <a:srgbClr val="09080A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add text</a:t>
            </a:r>
          </a:p>
          <a:p>
            <a:pPr lvl="1"/>
            <a:r>
              <a:rPr lang="en-US" dirty="0" smtClean="0"/>
              <a:t>First Level</a:t>
            </a:r>
          </a:p>
          <a:p>
            <a:pPr lvl="2"/>
            <a:r>
              <a:rPr lang="en-US" dirty="0" smtClean="0"/>
              <a:t>Second Level</a:t>
            </a:r>
          </a:p>
          <a:p>
            <a:pPr lvl="3"/>
            <a:r>
              <a:rPr lang="en-US" dirty="0" smtClean="0"/>
              <a:t>Third Level</a:t>
            </a:r>
          </a:p>
          <a:p>
            <a:pPr lvl="4"/>
            <a:r>
              <a:rPr lang="en-US" dirty="0" smtClean="0"/>
              <a:t>Fourth Level </a:t>
            </a:r>
          </a:p>
          <a:p>
            <a:pPr lvl="2"/>
            <a:endParaRPr lang="en-US" dirty="0" smtClean="0"/>
          </a:p>
          <a:p>
            <a:pPr lvl="0"/>
            <a:endParaRPr lang="en-US" dirty="0"/>
          </a:p>
        </p:txBody>
      </p:sp>
      <p:cxnSp>
        <p:nvCxnSpPr>
          <p:cNvPr id="6" name="Straight Connector 5"/>
          <p:cNvCxnSpPr/>
          <p:nvPr userDrawn="1"/>
        </p:nvCxnSpPr>
        <p:spPr>
          <a:xfrm flipH="1">
            <a:off x="0" y="762000"/>
            <a:ext cx="12192000" cy="0"/>
          </a:xfrm>
          <a:prstGeom prst="line">
            <a:avLst/>
          </a:prstGeom>
          <a:ln>
            <a:solidFill>
              <a:schemeClr val="accent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tci-healthcare-logo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1154" y="215172"/>
            <a:ext cx="1847273" cy="447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2769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EAC22-48A9-4019-BC94-A12169B4CD1D}" type="datetimeFigureOut">
              <a:rPr lang="en-US" smtClean="0"/>
              <a:t>7/6/2020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56A9F-B49E-4039-AC3D-556CB55D05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9458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EAC22-48A9-4019-BC94-A12169B4CD1D}" type="datetimeFigureOut">
              <a:rPr lang="en-US" smtClean="0"/>
              <a:t>7/6/2020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56A9F-B49E-4039-AC3D-556CB55D05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4570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EAC22-48A9-4019-BC94-A12169B4CD1D}" type="datetimeFigureOut">
              <a:rPr lang="en-US" smtClean="0"/>
              <a:t>7/6/2020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56A9F-B49E-4039-AC3D-556CB55D05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5319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EAC22-48A9-4019-BC94-A12169B4CD1D}" type="datetimeFigureOut">
              <a:rPr lang="en-US" smtClean="0"/>
              <a:t>7/6/2020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56A9F-B49E-4039-AC3D-556CB55D05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7355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EAC22-48A9-4019-BC94-A12169B4CD1D}" type="datetimeFigureOut">
              <a:rPr lang="en-US" smtClean="0"/>
              <a:t>7/6/2020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56A9F-B49E-4039-AC3D-556CB55D05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7147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EAC22-48A9-4019-BC94-A12169B4CD1D}" type="datetimeFigureOut">
              <a:rPr lang="en-US" smtClean="0"/>
              <a:t>7/6/2020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56A9F-B49E-4039-AC3D-556CB55D05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2500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EAC22-48A9-4019-BC94-A12169B4CD1D}" type="datetimeFigureOut">
              <a:rPr lang="en-US" smtClean="0"/>
              <a:t>7/6/2020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56A9F-B49E-4039-AC3D-556CB55D05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246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EAC22-48A9-4019-BC94-A12169B4CD1D}" type="datetimeFigureOut">
              <a:rPr lang="en-US" smtClean="0"/>
              <a:t>7/6/2020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56A9F-B49E-4039-AC3D-556CB55D05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7002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FEAC22-48A9-4019-BC94-A12169B4CD1D}" type="datetimeFigureOut">
              <a:rPr lang="en-US" smtClean="0"/>
              <a:t>7/6/2020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756A9F-B49E-4039-AC3D-556CB55D05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62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audio" Target="../media/media11.wma"/><Relationship Id="rId1" Type="http://schemas.microsoft.com/office/2007/relationships/media" Target="../media/media11.wma"/><Relationship Id="rId6" Type="http://schemas.openxmlformats.org/officeDocument/2006/relationships/image" Target="../media/image5.png"/><Relationship Id="rId5" Type="http://schemas.openxmlformats.org/officeDocument/2006/relationships/slide" Target="slide11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12.wma"/><Relationship Id="rId1" Type="http://schemas.microsoft.com/office/2007/relationships/media" Target="../media/media12.wma"/><Relationship Id="rId6" Type="http://schemas.openxmlformats.org/officeDocument/2006/relationships/slide" Target="slide1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13.wma"/><Relationship Id="rId1" Type="http://schemas.microsoft.com/office/2007/relationships/media" Target="../media/media13.wma"/><Relationship Id="rId6" Type="http://schemas.openxmlformats.org/officeDocument/2006/relationships/slide" Target="slide13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slide" Target="slide14.xml"/><Relationship Id="rId2" Type="http://schemas.openxmlformats.org/officeDocument/2006/relationships/audio" Target="../media/media14.wma"/><Relationship Id="rId1" Type="http://schemas.microsoft.com/office/2007/relationships/media" Target="../media/media14.wma"/><Relationship Id="rId6" Type="http://schemas.openxmlformats.org/officeDocument/2006/relationships/slide" Target="slide16.xml"/><Relationship Id="rId5" Type="http://schemas.openxmlformats.org/officeDocument/2006/relationships/image" Target="../media/image16.png"/><Relationship Id="rId4" Type="http://schemas.openxmlformats.org/officeDocument/2006/relationships/image" Target="../media/image19.png"/><Relationship Id="rId9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15.wma"/><Relationship Id="rId1" Type="http://schemas.microsoft.com/office/2007/relationships/media" Target="../media/media15.wma"/><Relationship Id="rId6" Type="http://schemas.openxmlformats.org/officeDocument/2006/relationships/slide" Target="slide15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16.wma"/><Relationship Id="rId1" Type="http://schemas.microsoft.com/office/2007/relationships/media" Target="../media/media16.wma"/><Relationship Id="rId6" Type="http://schemas.openxmlformats.org/officeDocument/2006/relationships/slide" Target="slide1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17.wma"/><Relationship Id="rId1" Type="http://schemas.microsoft.com/office/2007/relationships/media" Target="../media/media17.wma"/><Relationship Id="rId6" Type="http://schemas.openxmlformats.org/officeDocument/2006/relationships/slide" Target="slide1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18.wma"/><Relationship Id="rId1" Type="http://schemas.microsoft.com/office/2007/relationships/media" Target="../media/media18.wma"/><Relationship Id="rId6" Type="http://schemas.openxmlformats.org/officeDocument/2006/relationships/slide" Target="slide18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19.wma"/><Relationship Id="rId1" Type="http://schemas.microsoft.com/office/2007/relationships/media" Target="../media/media19.wma"/><Relationship Id="rId6" Type="http://schemas.openxmlformats.org/officeDocument/2006/relationships/slide" Target="slide19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20.wma"/><Relationship Id="rId1" Type="http://schemas.microsoft.com/office/2007/relationships/media" Target="../media/media20.wma"/><Relationship Id="rId6" Type="http://schemas.openxmlformats.org/officeDocument/2006/relationships/slide" Target="slide20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21.wma"/><Relationship Id="rId1" Type="http://schemas.microsoft.com/office/2007/relationships/media" Target="../media/media21.wma"/><Relationship Id="rId6" Type="http://schemas.openxmlformats.org/officeDocument/2006/relationships/slide" Target="slide21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22.wma"/><Relationship Id="rId1" Type="http://schemas.microsoft.com/office/2007/relationships/media" Target="../media/media22.wma"/><Relationship Id="rId6" Type="http://schemas.openxmlformats.org/officeDocument/2006/relationships/slide" Target="slide2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23.wma"/><Relationship Id="rId1" Type="http://schemas.microsoft.com/office/2007/relationships/media" Target="../media/media23.wma"/><Relationship Id="rId6" Type="http://schemas.openxmlformats.org/officeDocument/2006/relationships/slide" Target="slide23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24.wma"/><Relationship Id="rId1" Type="http://schemas.microsoft.com/office/2007/relationships/media" Target="../media/media24.wma"/><Relationship Id="rId6" Type="http://schemas.openxmlformats.org/officeDocument/2006/relationships/slide" Target="slide24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25.wma"/><Relationship Id="rId1" Type="http://schemas.microsoft.com/office/2007/relationships/media" Target="../media/media25.wma"/><Relationship Id="rId6" Type="http://schemas.openxmlformats.org/officeDocument/2006/relationships/slide" Target="slide25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26.wma"/><Relationship Id="rId1" Type="http://schemas.microsoft.com/office/2007/relationships/media" Target="../media/media26.wma"/><Relationship Id="rId6" Type="http://schemas.openxmlformats.org/officeDocument/2006/relationships/slide" Target="slide26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7.xml"/><Relationship Id="rId7" Type="http://schemas.openxmlformats.org/officeDocument/2006/relationships/slide" Target="slide27.xml"/><Relationship Id="rId2" Type="http://schemas.openxmlformats.org/officeDocument/2006/relationships/audio" Target="../media/media27.wma"/><Relationship Id="rId1" Type="http://schemas.microsoft.com/office/2007/relationships/media" Target="../media/media27.wma"/><Relationship Id="rId6" Type="http://schemas.openxmlformats.org/officeDocument/2006/relationships/image" Target="../media/image45.png"/><Relationship Id="rId5" Type="http://schemas.openxmlformats.org/officeDocument/2006/relationships/image" Target="../media/image5.png"/><Relationship Id="rId4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28.wma"/><Relationship Id="rId1" Type="http://schemas.microsoft.com/office/2007/relationships/media" Target="../media/media28.wma"/><Relationship Id="rId6" Type="http://schemas.openxmlformats.org/officeDocument/2006/relationships/slide" Target="slide28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29.wma"/><Relationship Id="rId1" Type="http://schemas.microsoft.com/office/2007/relationships/media" Target="../media/media29.wma"/><Relationship Id="rId6" Type="http://schemas.openxmlformats.org/officeDocument/2006/relationships/slide" Target="slide29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30.wma"/><Relationship Id="rId1" Type="http://schemas.microsoft.com/office/2007/relationships/media" Target="../media/media30.wma"/><Relationship Id="rId6" Type="http://schemas.openxmlformats.org/officeDocument/2006/relationships/slide" Target="slide30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31.wma"/><Relationship Id="rId1" Type="http://schemas.microsoft.com/office/2007/relationships/media" Target="../media/media31.wma"/><Relationship Id="rId6" Type="http://schemas.openxmlformats.org/officeDocument/2006/relationships/image" Target="../media/image5.png"/><Relationship Id="rId5" Type="http://schemas.openxmlformats.org/officeDocument/2006/relationships/slide" Target="slide31.xml"/><Relationship Id="rId4" Type="http://schemas.openxmlformats.org/officeDocument/2006/relationships/image" Target="../media/image5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32.wma"/><Relationship Id="rId1" Type="http://schemas.microsoft.com/office/2007/relationships/media" Target="../media/media32.wma"/><Relationship Id="rId6" Type="http://schemas.openxmlformats.org/officeDocument/2006/relationships/image" Target="../media/image5.png"/><Relationship Id="rId5" Type="http://schemas.openxmlformats.org/officeDocument/2006/relationships/slide" Target="slide32.xml"/><Relationship Id="rId4" Type="http://schemas.openxmlformats.org/officeDocument/2006/relationships/image" Target="../media/image5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33.wma"/><Relationship Id="rId1" Type="http://schemas.microsoft.com/office/2007/relationships/media" Target="../media/media33.wma"/><Relationship Id="rId6" Type="http://schemas.openxmlformats.org/officeDocument/2006/relationships/image" Target="../media/image5.png"/><Relationship Id="rId5" Type="http://schemas.openxmlformats.org/officeDocument/2006/relationships/slide" Target="slide33.xml"/><Relationship Id="rId4" Type="http://schemas.openxmlformats.org/officeDocument/2006/relationships/image" Target="../media/image5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audio" Target="../media/media34.wma"/><Relationship Id="rId1" Type="http://schemas.microsoft.com/office/2007/relationships/media" Target="../media/media34.wma"/><Relationship Id="rId6" Type="http://schemas.openxmlformats.org/officeDocument/2006/relationships/image" Target="../media/image5.png"/><Relationship Id="rId5" Type="http://schemas.openxmlformats.org/officeDocument/2006/relationships/slide" Target="slide34.xml"/><Relationship Id="rId4" Type="http://schemas.openxmlformats.org/officeDocument/2006/relationships/image" Target="../media/image5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35.wma"/><Relationship Id="rId1" Type="http://schemas.microsoft.com/office/2007/relationships/media" Target="../media/media35.wma"/><Relationship Id="rId6" Type="http://schemas.openxmlformats.org/officeDocument/2006/relationships/image" Target="../media/image5.png"/><Relationship Id="rId5" Type="http://schemas.openxmlformats.org/officeDocument/2006/relationships/slide" Target="slide35.xml"/><Relationship Id="rId4" Type="http://schemas.openxmlformats.org/officeDocument/2006/relationships/image" Target="../media/image56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36.wma"/><Relationship Id="rId1" Type="http://schemas.microsoft.com/office/2007/relationships/media" Target="../media/media36.wma"/><Relationship Id="rId6" Type="http://schemas.openxmlformats.org/officeDocument/2006/relationships/slide" Target="slide36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microsoft.com/office/2007/relationships/media" Target="../media/media37.wma"/><Relationship Id="rId1" Type="http://schemas.openxmlformats.org/officeDocument/2006/relationships/audio" Target="NULL" TargetMode="External"/><Relationship Id="rId6" Type="http://schemas.openxmlformats.org/officeDocument/2006/relationships/slide" Target="slide37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.xml"/><Relationship Id="rId7" Type="http://schemas.openxmlformats.org/officeDocument/2006/relationships/slide" Target="slide38.xml"/><Relationship Id="rId2" Type="http://schemas.openxmlformats.org/officeDocument/2006/relationships/audio" Target="../media/media38.wma"/><Relationship Id="rId1" Type="http://schemas.microsoft.com/office/2007/relationships/media" Target="../media/media38.wma"/><Relationship Id="rId6" Type="http://schemas.openxmlformats.org/officeDocument/2006/relationships/image" Target="../media/image5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.xml"/><Relationship Id="rId7" Type="http://schemas.openxmlformats.org/officeDocument/2006/relationships/slide" Target="slide40.xml"/><Relationship Id="rId2" Type="http://schemas.openxmlformats.org/officeDocument/2006/relationships/audio" Target="../media/media39.wma"/><Relationship Id="rId1" Type="http://schemas.microsoft.com/office/2007/relationships/media" Target="../media/media39.wma"/><Relationship Id="rId6" Type="http://schemas.openxmlformats.org/officeDocument/2006/relationships/image" Target="../media/image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40.wma"/><Relationship Id="rId1" Type="http://schemas.microsoft.com/office/2007/relationships/media" Target="../media/media40.wma"/><Relationship Id="rId6" Type="http://schemas.openxmlformats.org/officeDocument/2006/relationships/image" Target="../media/image5.png"/><Relationship Id="rId5" Type="http://schemas.openxmlformats.org/officeDocument/2006/relationships/slide" Target="slide42.xml"/><Relationship Id="rId4" Type="http://schemas.openxmlformats.org/officeDocument/2006/relationships/image" Target="../media/image6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microsoft.com/office/2007/relationships/media" Target="../media/media4.wma"/><Relationship Id="rId7" Type="http://schemas.openxmlformats.org/officeDocument/2006/relationships/slideLayout" Target="../slideLayouts/slideLayout13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6" Type="http://schemas.openxmlformats.org/officeDocument/2006/relationships/audio" Target="../media/media5.wma"/><Relationship Id="rId5" Type="http://schemas.microsoft.com/office/2007/relationships/media" Target="../media/media5.wma"/><Relationship Id="rId4" Type="http://schemas.openxmlformats.org/officeDocument/2006/relationships/audio" Target="../media/media4.wma"/><Relationship Id="rId9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41.wma"/><Relationship Id="rId1" Type="http://schemas.microsoft.com/office/2007/relationships/media" Target="../media/media41.wma"/><Relationship Id="rId6" Type="http://schemas.openxmlformats.org/officeDocument/2006/relationships/slide" Target="slide41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.xml"/><Relationship Id="rId7" Type="http://schemas.openxmlformats.org/officeDocument/2006/relationships/slide" Target="slide39.xml"/><Relationship Id="rId2" Type="http://schemas.openxmlformats.org/officeDocument/2006/relationships/audio" Target="../media/media42.wma"/><Relationship Id="rId1" Type="http://schemas.microsoft.com/office/2007/relationships/media" Target="../media/media42.wma"/><Relationship Id="rId6" Type="http://schemas.openxmlformats.org/officeDocument/2006/relationships/image" Target="../media/image5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1.png"/><Relationship Id="rId2" Type="http://schemas.openxmlformats.org/officeDocument/2006/relationships/audio" Target="../media/media43.wma"/><Relationship Id="rId1" Type="http://schemas.microsoft.com/office/2007/relationships/media" Target="../media/media43.wma"/><Relationship Id="rId6" Type="http://schemas.openxmlformats.org/officeDocument/2006/relationships/image" Target="../media/image5.png"/><Relationship Id="rId5" Type="http://schemas.openxmlformats.org/officeDocument/2006/relationships/slide" Target="slide43.xml"/><Relationship Id="rId4" Type="http://schemas.openxmlformats.org/officeDocument/2006/relationships/image" Target="../media/image70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3.png"/><Relationship Id="rId2" Type="http://schemas.openxmlformats.org/officeDocument/2006/relationships/audio" Target="../media/media44.wma"/><Relationship Id="rId1" Type="http://schemas.microsoft.com/office/2007/relationships/media" Target="../media/media44.wma"/><Relationship Id="rId6" Type="http://schemas.openxmlformats.org/officeDocument/2006/relationships/image" Target="../media/image5.png"/><Relationship Id="rId5" Type="http://schemas.openxmlformats.org/officeDocument/2006/relationships/slide" Target="slide44.xml"/><Relationship Id="rId4" Type="http://schemas.openxmlformats.org/officeDocument/2006/relationships/image" Target="../media/image72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5.png"/><Relationship Id="rId2" Type="http://schemas.openxmlformats.org/officeDocument/2006/relationships/audio" Target="../media/media45.wma"/><Relationship Id="rId1" Type="http://schemas.microsoft.com/office/2007/relationships/media" Target="../media/media45.wma"/><Relationship Id="rId6" Type="http://schemas.openxmlformats.org/officeDocument/2006/relationships/image" Target="../media/image5.png"/><Relationship Id="rId5" Type="http://schemas.openxmlformats.org/officeDocument/2006/relationships/slide" Target="slide45.xml"/><Relationship Id="rId4" Type="http://schemas.openxmlformats.org/officeDocument/2006/relationships/image" Target="../media/image74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3.png"/><Relationship Id="rId2" Type="http://schemas.openxmlformats.org/officeDocument/2006/relationships/audio" Target="../media/media46.wma"/><Relationship Id="rId1" Type="http://schemas.microsoft.com/office/2007/relationships/media" Target="../media/media46.wma"/><Relationship Id="rId6" Type="http://schemas.openxmlformats.org/officeDocument/2006/relationships/image" Target="../media/image5.png"/><Relationship Id="rId5" Type="http://schemas.openxmlformats.org/officeDocument/2006/relationships/slide" Target="slide46.xml"/><Relationship Id="rId4" Type="http://schemas.openxmlformats.org/officeDocument/2006/relationships/image" Target="../media/image76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8.png"/><Relationship Id="rId2" Type="http://schemas.openxmlformats.org/officeDocument/2006/relationships/audio" Target="../media/media47.wma"/><Relationship Id="rId1" Type="http://schemas.microsoft.com/office/2007/relationships/media" Target="../media/media47.wma"/><Relationship Id="rId6" Type="http://schemas.openxmlformats.org/officeDocument/2006/relationships/image" Target="../media/image5.png"/><Relationship Id="rId5" Type="http://schemas.openxmlformats.org/officeDocument/2006/relationships/slide" Target="slide47.xml"/><Relationship Id="rId4" Type="http://schemas.openxmlformats.org/officeDocument/2006/relationships/image" Target="../media/image77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.xml"/><Relationship Id="rId7" Type="http://schemas.openxmlformats.org/officeDocument/2006/relationships/slide" Target="slide48.xml"/><Relationship Id="rId2" Type="http://schemas.openxmlformats.org/officeDocument/2006/relationships/audio" Target="../media/media48.wma"/><Relationship Id="rId1" Type="http://schemas.microsoft.com/office/2007/relationships/media" Target="../media/media48.wma"/><Relationship Id="rId6" Type="http://schemas.openxmlformats.org/officeDocument/2006/relationships/image" Target="../media/image62.png"/><Relationship Id="rId5" Type="http://schemas.openxmlformats.org/officeDocument/2006/relationships/image" Target="../media/image5.png"/><Relationship Id="rId4" Type="http://schemas.openxmlformats.org/officeDocument/2006/relationships/image" Target="../media/image79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.xml"/><Relationship Id="rId7" Type="http://schemas.openxmlformats.org/officeDocument/2006/relationships/slide" Target="slide49.xml"/><Relationship Id="rId2" Type="http://schemas.openxmlformats.org/officeDocument/2006/relationships/audio" Target="../media/media49.wma"/><Relationship Id="rId1" Type="http://schemas.microsoft.com/office/2007/relationships/media" Target="../media/media49.wma"/><Relationship Id="rId6" Type="http://schemas.openxmlformats.org/officeDocument/2006/relationships/image" Target="../media/image5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50.wma"/><Relationship Id="rId1" Type="http://schemas.microsoft.com/office/2007/relationships/media" Target="../media/media50.wma"/><Relationship Id="rId6" Type="http://schemas.openxmlformats.org/officeDocument/2006/relationships/image" Target="../media/image5.png"/><Relationship Id="rId5" Type="http://schemas.openxmlformats.org/officeDocument/2006/relationships/slide" Target="slide50.xml"/><Relationship Id="rId4" Type="http://schemas.openxmlformats.org/officeDocument/2006/relationships/image" Target="../media/image8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6.wma"/><Relationship Id="rId1" Type="http://schemas.microsoft.com/office/2007/relationships/media" Target="../media/media6.wma"/><Relationship Id="rId6" Type="http://schemas.openxmlformats.org/officeDocument/2006/relationships/slide" Target="slide6.xml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1.wma"/><Relationship Id="rId1" Type="http://schemas.microsoft.com/office/2007/relationships/media" Target="../media/media51.wma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8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audio" Target="../media/media7.wma"/><Relationship Id="rId1" Type="http://schemas.microsoft.com/office/2007/relationships/media" Target="../media/media7.wma"/><Relationship Id="rId6" Type="http://schemas.openxmlformats.org/officeDocument/2006/relationships/image" Target="../media/image5.png"/><Relationship Id="rId5" Type="http://schemas.openxmlformats.org/officeDocument/2006/relationships/slide" Target="slide7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audio" Target="../media/media8.wma"/><Relationship Id="rId1" Type="http://schemas.microsoft.com/office/2007/relationships/media" Target="../media/media8.wma"/><Relationship Id="rId6" Type="http://schemas.openxmlformats.org/officeDocument/2006/relationships/image" Target="../media/image5.png"/><Relationship Id="rId5" Type="http://schemas.openxmlformats.org/officeDocument/2006/relationships/slide" Target="slide8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audio" Target="../media/media9.wma"/><Relationship Id="rId1" Type="http://schemas.microsoft.com/office/2007/relationships/media" Target="../media/media9.wma"/><Relationship Id="rId6" Type="http://schemas.openxmlformats.org/officeDocument/2006/relationships/image" Target="../media/image5.png"/><Relationship Id="rId5" Type="http://schemas.openxmlformats.org/officeDocument/2006/relationships/slide" Target="slide9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audio" Target="../media/media10.wma"/><Relationship Id="rId1" Type="http://schemas.microsoft.com/office/2007/relationships/media" Target="../media/media10.wma"/><Relationship Id="rId6" Type="http://schemas.openxmlformats.org/officeDocument/2006/relationships/image" Target="../media/image5.png"/><Relationship Id="rId5" Type="http://schemas.openxmlformats.org/officeDocument/2006/relationships/slide" Target="slide10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Beginning the Presentation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dirty="0" smtClean="0"/>
              <a:t>To access the interactive features of this training session, please start the file in Presentation mode by clicking here: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69263"/>
            <a:ext cx="12193616" cy="3006994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9029700" y="2152650"/>
            <a:ext cx="1463040" cy="3627664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9756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4839" cy="6858000"/>
          </a:xfrm>
          <a:prstGeom prst="rect">
            <a:avLst/>
          </a:prstGeom>
        </p:spPr>
      </p:pic>
      <p:sp>
        <p:nvSpPr>
          <p:cNvPr id="3" name="Rounded Rectangle 2">
            <a:hlinkClick r:id="rId5" action="ppaction://hlinksldjump"/>
          </p:cNvPr>
          <p:cNvSpPr/>
          <p:nvPr/>
        </p:nvSpPr>
        <p:spPr>
          <a:xfrm>
            <a:off x="3712028" y="3306536"/>
            <a:ext cx="4767943" cy="42454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93572" y="-2"/>
            <a:ext cx="1798428" cy="1672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694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3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82114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779232"/>
            <a:ext cx="10446521" cy="6078768"/>
          </a:xfrm>
          <a:prstGeom prst="rect">
            <a:avLst/>
          </a:prstGeom>
        </p:spPr>
      </p:pic>
      <p:sp>
        <p:nvSpPr>
          <p:cNvPr id="7" name="Rounded Rectangle 6">
            <a:hlinkClick r:id="rId6" action="ppaction://hlinksldjump"/>
          </p:cNvPr>
          <p:cNvSpPr/>
          <p:nvPr/>
        </p:nvSpPr>
        <p:spPr>
          <a:xfrm>
            <a:off x="0" y="1532165"/>
            <a:ext cx="2237013" cy="42454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2459736" y="1005840"/>
            <a:ext cx="1965960" cy="9144"/>
          </a:xfrm>
          <a:prstGeom prst="straightConnector1">
            <a:avLst/>
          </a:prstGeom>
          <a:ln w="66675">
            <a:solidFill>
              <a:srgbClr val="FF0000"/>
            </a:solidFill>
            <a:headEnd w="sm" len="sm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 flipV="1">
            <a:off x="2459736" y="1735292"/>
            <a:ext cx="1965960" cy="9144"/>
          </a:xfrm>
          <a:prstGeom prst="straightConnector1">
            <a:avLst/>
          </a:prstGeom>
          <a:ln w="66675">
            <a:solidFill>
              <a:srgbClr val="FF0000"/>
            </a:solidFill>
            <a:headEnd w="sm" len="sm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 flipV="1">
            <a:off x="271053" y="2370013"/>
            <a:ext cx="1499132" cy="1058193"/>
          </a:xfrm>
          <a:prstGeom prst="straightConnector1">
            <a:avLst/>
          </a:prstGeom>
          <a:ln w="66675">
            <a:solidFill>
              <a:srgbClr val="FF0000"/>
            </a:solidFill>
            <a:headEnd w="sm" len="sm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27324" y="0"/>
            <a:ext cx="1779521" cy="1606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883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52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-8164"/>
            <a:ext cx="12193924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805656"/>
            <a:ext cx="10458453" cy="6044180"/>
          </a:xfrm>
          <a:prstGeom prst="rect">
            <a:avLst/>
          </a:prstGeom>
        </p:spPr>
      </p:pic>
      <p:sp>
        <p:nvSpPr>
          <p:cNvPr id="3" name="Rounded Rectangle 2">
            <a:hlinkClick r:id="rId6" action="ppaction://hlinksldjump"/>
          </p:cNvPr>
          <p:cNvSpPr/>
          <p:nvPr/>
        </p:nvSpPr>
        <p:spPr>
          <a:xfrm>
            <a:off x="0" y="1548494"/>
            <a:ext cx="865414" cy="39460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27324" y="0"/>
            <a:ext cx="1779521" cy="1606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683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0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164"/>
            <a:ext cx="12189634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787396"/>
            <a:ext cx="10446521" cy="6078768"/>
          </a:xfrm>
          <a:prstGeom prst="rect">
            <a:avLst/>
          </a:prstGeom>
        </p:spPr>
      </p:pic>
      <p:sp>
        <p:nvSpPr>
          <p:cNvPr id="3" name="Rounded Rectangle 2">
            <a:hlinkClick r:id="rId6" action="ppaction://hlinksldjump"/>
          </p:cNvPr>
          <p:cNvSpPr/>
          <p:nvPr/>
        </p:nvSpPr>
        <p:spPr>
          <a:xfrm>
            <a:off x="122464" y="2277836"/>
            <a:ext cx="1845129" cy="35106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>
            <a:hlinkClick r:id="rId7" action="ppaction://hlinksldjump"/>
          </p:cNvPr>
          <p:cNvSpPr/>
          <p:nvPr/>
        </p:nvSpPr>
        <p:spPr>
          <a:xfrm>
            <a:off x="1967593" y="2277836"/>
            <a:ext cx="220436" cy="35106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27324" y="0"/>
            <a:ext cx="1779521" cy="1606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615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4299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789230"/>
            <a:ext cx="10553861" cy="6068770"/>
          </a:xfrm>
          <a:prstGeom prst="rect">
            <a:avLst/>
          </a:prstGeom>
        </p:spPr>
      </p:pic>
      <p:sp>
        <p:nvSpPr>
          <p:cNvPr id="6" name="Rounded Rectangle 5">
            <a:hlinkClick r:id="rId6" action="ppaction://hlinksldjump"/>
          </p:cNvPr>
          <p:cNvSpPr/>
          <p:nvPr/>
        </p:nvSpPr>
        <p:spPr>
          <a:xfrm>
            <a:off x="171450" y="3220810"/>
            <a:ext cx="1934936" cy="27350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53860" y="0"/>
            <a:ext cx="1652985" cy="1606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880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1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0"/>
            <a:ext cx="12193633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777186"/>
            <a:ext cx="10450856" cy="6080814"/>
          </a:xfrm>
          <a:prstGeom prst="rect">
            <a:avLst/>
          </a:prstGeom>
        </p:spPr>
      </p:pic>
      <p:sp>
        <p:nvSpPr>
          <p:cNvPr id="3" name="Rounded Rectangle 2">
            <a:hlinkClick r:id="rId6" action="ppaction://hlinksldjump"/>
          </p:cNvPr>
          <p:cNvSpPr/>
          <p:nvPr/>
        </p:nvSpPr>
        <p:spPr>
          <a:xfrm>
            <a:off x="2147208" y="2250623"/>
            <a:ext cx="530677" cy="39460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27324" y="0"/>
            <a:ext cx="1779521" cy="1606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872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2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"/>
            <a:ext cx="12167606" cy="691515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0556870" cy="6915150"/>
          </a:xfrm>
          <a:prstGeom prst="rect">
            <a:avLst/>
          </a:prstGeom>
        </p:spPr>
      </p:pic>
      <p:sp>
        <p:nvSpPr>
          <p:cNvPr id="3" name="Rounded Rectangle 2">
            <a:hlinkClick r:id="rId6" action="ppaction://hlinksldjump"/>
          </p:cNvPr>
          <p:cNvSpPr/>
          <p:nvPr/>
        </p:nvSpPr>
        <p:spPr>
          <a:xfrm>
            <a:off x="2155372" y="2275116"/>
            <a:ext cx="555170" cy="39460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56870" y="0"/>
            <a:ext cx="1649975" cy="1606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696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0"/>
            <a:ext cx="12203597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816940"/>
            <a:ext cx="10471720" cy="6041059"/>
          </a:xfrm>
          <a:prstGeom prst="rect">
            <a:avLst/>
          </a:prstGeom>
        </p:spPr>
      </p:pic>
      <p:sp>
        <p:nvSpPr>
          <p:cNvPr id="3" name="Rounded Rectangle 2">
            <a:hlinkClick r:id="rId6" action="ppaction://hlinksldjump"/>
          </p:cNvPr>
          <p:cNvSpPr/>
          <p:nvPr/>
        </p:nvSpPr>
        <p:spPr>
          <a:xfrm>
            <a:off x="171450" y="4800600"/>
            <a:ext cx="4841421" cy="70212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27324" y="0"/>
            <a:ext cx="1779521" cy="1606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356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3268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788934"/>
            <a:ext cx="10455972" cy="6069066"/>
          </a:xfrm>
          <a:prstGeom prst="rect">
            <a:avLst/>
          </a:prstGeom>
        </p:spPr>
      </p:pic>
      <p:sp>
        <p:nvSpPr>
          <p:cNvPr id="3" name="Rounded Rectangle 2">
            <a:hlinkClick r:id="rId6" action="ppaction://hlinksldjump"/>
          </p:cNvPr>
          <p:cNvSpPr/>
          <p:nvPr/>
        </p:nvSpPr>
        <p:spPr>
          <a:xfrm>
            <a:off x="10140042" y="6463394"/>
            <a:ext cx="489857" cy="39460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27324" y="0"/>
            <a:ext cx="1779521" cy="1606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332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0"/>
            <a:ext cx="12203597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780860"/>
            <a:ext cx="10473111" cy="6077140"/>
          </a:xfrm>
          <a:prstGeom prst="rect">
            <a:avLst/>
          </a:prstGeom>
        </p:spPr>
      </p:pic>
      <p:sp>
        <p:nvSpPr>
          <p:cNvPr id="3" name="Rounded Rectangle 2">
            <a:hlinkClick r:id="rId6" action="ppaction://hlinksldjump"/>
          </p:cNvPr>
          <p:cNvSpPr/>
          <p:nvPr/>
        </p:nvSpPr>
        <p:spPr>
          <a:xfrm>
            <a:off x="65314" y="2651126"/>
            <a:ext cx="914400" cy="33700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27324" y="0"/>
            <a:ext cx="1779521" cy="1606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034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nimated Taylor Logo Intro with Soun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31800"/>
            <a:ext cx="12192000" cy="599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803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40"/>
    </mc:Choice>
    <mc:Fallback xmlns="">
      <p:transition spd="slow" advTm="95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793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0"/>
            <a:ext cx="10449615" cy="68580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2457449" y="759278"/>
            <a:ext cx="3371851" cy="53067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>
            <a:hlinkClick r:id="rId6" action="ppaction://hlinksldjump"/>
          </p:cNvPr>
          <p:cNvSpPr/>
          <p:nvPr/>
        </p:nvSpPr>
        <p:spPr>
          <a:xfrm>
            <a:off x="4539343" y="1654629"/>
            <a:ext cx="751114" cy="39460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93572" y="-2"/>
            <a:ext cx="1798428" cy="1614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098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2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"/>
            <a:ext cx="12201530" cy="685800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0458572" cy="6858000"/>
          </a:xfrm>
          <a:prstGeom prst="rect">
            <a:avLst/>
          </a:prstGeom>
        </p:spPr>
      </p:pic>
      <p:sp>
        <p:nvSpPr>
          <p:cNvPr id="4" name="Rounded Rectangle 3">
            <a:hlinkClick r:id="rId6" action="ppaction://hlinksldjump"/>
          </p:cNvPr>
          <p:cNvSpPr/>
          <p:nvPr/>
        </p:nvSpPr>
        <p:spPr>
          <a:xfrm>
            <a:off x="2588077" y="2987222"/>
            <a:ext cx="1738994" cy="28665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93572" y="-2"/>
            <a:ext cx="1798428" cy="1664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235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1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87254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0458170" cy="6858000"/>
          </a:xfrm>
          <a:prstGeom prst="rect">
            <a:avLst/>
          </a:prstGeom>
        </p:spPr>
      </p:pic>
      <p:sp>
        <p:nvSpPr>
          <p:cNvPr id="3" name="Rounded Rectangle 2">
            <a:hlinkClick r:id="rId6" action="ppaction://hlinksldjump"/>
          </p:cNvPr>
          <p:cNvSpPr/>
          <p:nvPr/>
        </p:nvSpPr>
        <p:spPr>
          <a:xfrm>
            <a:off x="5519057" y="4678136"/>
            <a:ext cx="574570" cy="34290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93572" y="-2"/>
            <a:ext cx="1798428" cy="1614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619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79299" cy="69151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0431976" cy="6915150"/>
          </a:xfrm>
          <a:prstGeom prst="rect">
            <a:avLst/>
          </a:prstGeom>
        </p:spPr>
      </p:pic>
      <p:sp>
        <p:nvSpPr>
          <p:cNvPr id="3" name="Rounded Rectangle 2">
            <a:hlinkClick r:id="rId6" action="ppaction://hlinksldjump"/>
          </p:cNvPr>
          <p:cNvSpPr/>
          <p:nvPr/>
        </p:nvSpPr>
        <p:spPr>
          <a:xfrm>
            <a:off x="2563586" y="1311730"/>
            <a:ext cx="383721" cy="38644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93572" y="-2"/>
            <a:ext cx="1798428" cy="1639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707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1218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0461835" cy="6858000"/>
          </a:xfrm>
          <a:prstGeom prst="rect">
            <a:avLst/>
          </a:prstGeom>
        </p:spPr>
      </p:pic>
      <p:sp>
        <p:nvSpPr>
          <p:cNvPr id="3" name="Rounded Rectangle 2">
            <a:hlinkClick r:id="rId6" action="ppaction://hlinksldjump"/>
          </p:cNvPr>
          <p:cNvSpPr/>
          <p:nvPr/>
        </p:nvSpPr>
        <p:spPr>
          <a:xfrm>
            <a:off x="2530928" y="717697"/>
            <a:ext cx="391887" cy="35182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61834" y="-2"/>
            <a:ext cx="1730165" cy="1639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161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0"/>
            <a:ext cx="12201199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-1"/>
            <a:ext cx="10460362" cy="6858001"/>
          </a:xfrm>
          <a:prstGeom prst="rect">
            <a:avLst/>
          </a:prstGeom>
        </p:spPr>
      </p:pic>
      <p:sp>
        <p:nvSpPr>
          <p:cNvPr id="3" name="Rounded Rectangle 2">
            <a:hlinkClick r:id="rId6" action="ppaction://hlinksldjump"/>
          </p:cNvPr>
          <p:cNvSpPr/>
          <p:nvPr/>
        </p:nvSpPr>
        <p:spPr>
          <a:xfrm>
            <a:off x="2824844" y="1001488"/>
            <a:ext cx="383722" cy="34562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60360" y="-2"/>
            <a:ext cx="1731639" cy="1614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414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0464954" cy="6858000"/>
          </a:xfrm>
          <a:prstGeom prst="rect">
            <a:avLst/>
          </a:prstGeom>
        </p:spPr>
      </p:pic>
      <p:sp>
        <p:nvSpPr>
          <p:cNvPr id="3" name="Rounded Rectangle 2">
            <a:hlinkClick r:id="rId7" action="ppaction://hlinksldjump"/>
          </p:cNvPr>
          <p:cNvSpPr/>
          <p:nvPr/>
        </p:nvSpPr>
        <p:spPr>
          <a:xfrm>
            <a:off x="5329120" y="4719301"/>
            <a:ext cx="875737" cy="33439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64954" y="-2"/>
            <a:ext cx="1727046" cy="1614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817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0"/>
            <a:ext cx="12191217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"/>
            <a:ext cx="10461898" cy="6858001"/>
          </a:xfrm>
          <a:prstGeom prst="rect">
            <a:avLst/>
          </a:prstGeom>
        </p:spPr>
      </p:pic>
      <p:sp>
        <p:nvSpPr>
          <p:cNvPr id="3" name="Rounded Rectangle 2">
            <a:hlinkClick r:id="rId6" action="ppaction://hlinksldjump"/>
          </p:cNvPr>
          <p:cNvSpPr/>
          <p:nvPr/>
        </p:nvSpPr>
        <p:spPr>
          <a:xfrm>
            <a:off x="6036356" y="4128409"/>
            <a:ext cx="605064" cy="39460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64954" y="-2"/>
            <a:ext cx="1727046" cy="1614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38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87254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798021"/>
            <a:ext cx="10459954" cy="6059979"/>
          </a:xfrm>
          <a:prstGeom prst="rect">
            <a:avLst/>
          </a:prstGeom>
        </p:spPr>
      </p:pic>
      <p:sp>
        <p:nvSpPr>
          <p:cNvPr id="3" name="Rounded Rectangle 2">
            <a:hlinkClick r:id="rId6" action="ppaction://hlinksldjump"/>
          </p:cNvPr>
          <p:cNvSpPr/>
          <p:nvPr/>
        </p:nvSpPr>
        <p:spPr>
          <a:xfrm>
            <a:off x="0" y="3418001"/>
            <a:ext cx="10335986" cy="96542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27324" y="0"/>
            <a:ext cx="1779521" cy="1606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017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44674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773083"/>
            <a:ext cx="10403510" cy="6084917"/>
          </a:xfrm>
          <a:prstGeom prst="rect">
            <a:avLst/>
          </a:prstGeom>
        </p:spPr>
      </p:pic>
      <p:sp>
        <p:nvSpPr>
          <p:cNvPr id="3" name="Rounded Rectangle 2">
            <a:hlinkClick r:id="rId6" action="ppaction://hlinksldjump"/>
          </p:cNvPr>
          <p:cNvSpPr/>
          <p:nvPr/>
        </p:nvSpPr>
        <p:spPr>
          <a:xfrm>
            <a:off x="10058401" y="6466114"/>
            <a:ext cx="555170" cy="39188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03510" y="0"/>
            <a:ext cx="1779521" cy="1606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075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b="1" dirty="0"/>
              <a:t>How To </a:t>
            </a:r>
            <a:r>
              <a:rPr lang="en-US" b="1" dirty="0" smtClean="0"/>
              <a:t>Complete a Consent</a:t>
            </a:r>
            <a:endParaRPr lang="en-US" sz="1050" b="1" dirty="0"/>
          </a:p>
          <a:p>
            <a:r>
              <a:rPr lang="en-US" sz="1600" b="1" dirty="0"/>
              <a:t>Taylor Healthcare Training series</a:t>
            </a:r>
            <a:endParaRPr lang="en-US" sz="1600" dirty="0"/>
          </a:p>
        </p:txBody>
      </p:sp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534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4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80900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1522641" y="1461406"/>
            <a:ext cx="1036863" cy="25309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hlinkClick r:id="rId5" action="ppaction://hlinksldjump"/>
          </p:cNvPr>
          <p:cNvSpPr/>
          <p:nvPr/>
        </p:nvSpPr>
        <p:spPr>
          <a:xfrm>
            <a:off x="171451" y="1722662"/>
            <a:ext cx="4776106" cy="513533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27324" y="0"/>
            <a:ext cx="1779521" cy="1606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743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3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65797"/>
            <a:ext cx="12195130" cy="6923797"/>
          </a:xfrm>
          <a:prstGeom prst="rect">
            <a:avLst/>
          </a:prstGeom>
        </p:spPr>
      </p:pic>
      <p:sp>
        <p:nvSpPr>
          <p:cNvPr id="4" name="Rounded Rectangle 3">
            <a:hlinkClick r:id="rId5" action="ppaction://hlinksldjump"/>
          </p:cNvPr>
          <p:cNvSpPr/>
          <p:nvPr/>
        </p:nvSpPr>
        <p:spPr>
          <a:xfrm>
            <a:off x="9152166" y="1295401"/>
            <a:ext cx="1273627" cy="32112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14949" y="3184525"/>
            <a:ext cx="487363" cy="4873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85622" y="-65797"/>
            <a:ext cx="1614600" cy="1630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124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0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0"/>
            <a:ext cx="12186909" cy="6858000"/>
          </a:xfrm>
          <a:prstGeom prst="rect">
            <a:avLst/>
          </a:prstGeom>
        </p:spPr>
      </p:pic>
      <p:sp>
        <p:nvSpPr>
          <p:cNvPr id="3" name="Rounded Rectangle 2">
            <a:hlinkClick r:id="rId5" action="ppaction://hlinksldjump"/>
          </p:cNvPr>
          <p:cNvSpPr/>
          <p:nvPr/>
        </p:nvSpPr>
        <p:spPr>
          <a:xfrm>
            <a:off x="7813222" y="2071008"/>
            <a:ext cx="1118506" cy="34562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27324" y="0"/>
            <a:ext cx="1779521" cy="1606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218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0"/>
            <a:ext cx="12197237" cy="6858000"/>
          </a:xfrm>
          <a:prstGeom prst="rect">
            <a:avLst/>
          </a:prstGeom>
        </p:spPr>
      </p:pic>
      <p:sp>
        <p:nvSpPr>
          <p:cNvPr id="3" name="Rounded Rectangle 2">
            <a:hlinkClick r:id="rId5" action="ppaction://hlinksldjump"/>
          </p:cNvPr>
          <p:cNvSpPr/>
          <p:nvPr/>
        </p:nvSpPr>
        <p:spPr>
          <a:xfrm>
            <a:off x="8482693" y="1017815"/>
            <a:ext cx="318406" cy="36194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29102" y="-2"/>
            <a:ext cx="1762897" cy="1664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698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"/>
            <a:ext cx="12174546" cy="6858001"/>
          </a:xfrm>
          <a:prstGeom prst="rect">
            <a:avLst/>
          </a:prstGeom>
        </p:spPr>
      </p:pic>
      <p:sp>
        <p:nvSpPr>
          <p:cNvPr id="3" name="Rounded Rectangle 2">
            <a:hlinkClick r:id="rId5" action="ppaction://hlinksldjump"/>
          </p:cNvPr>
          <p:cNvSpPr/>
          <p:nvPr/>
        </p:nvSpPr>
        <p:spPr>
          <a:xfrm>
            <a:off x="10156372" y="6463394"/>
            <a:ext cx="449036" cy="32929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27324" y="0"/>
            <a:ext cx="1779521" cy="1606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766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-1"/>
            <a:ext cx="12205151" cy="68580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780010"/>
            <a:ext cx="10457586" cy="6077990"/>
          </a:xfrm>
          <a:prstGeom prst="rect">
            <a:avLst/>
          </a:prstGeom>
        </p:spPr>
      </p:pic>
      <p:sp>
        <p:nvSpPr>
          <p:cNvPr id="6" name="Rounded Rectangle 5">
            <a:hlinkClick r:id="rId6" action="ppaction://hlinksldjump"/>
          </p:cNvPr>
          <p:cNvSpPr/>
          <p:nvPr/>
        </p:nvSpPr>
        <p:spPr>
          <a:xfrm>
            <a:off x="121601" y="1657349"/>
            <a:ext cx="4948420" cy="71845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27324" y="0"/>
            <a:ext cx="1779521" cy="1606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490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-1"/>
            <a:ext cx="12192423" cy="68580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800099"/>
            <a:ext cx="10457273" cy="6057901"/>
          </a:xfrm>
          <a:prstGeom prst="rect">
            <a:avLst/>
          </a:prstGeom>
        </p:spPr>
      </p:pic>
      <p:sp>
        <p:nvSpPr>
          <p:cNvPr id="3" name="Rounded Rectangle 2">
            <a:hlinkClick r:id="rId6" action="ppaction://hlinksldjump"/>
          </p:cNvPr>
          <p:cNvSpPr/>
          <p:nvPr/>
        </p:nvSpPr>
        <p:spPr>
          <a:xfrm>
            <a:off x="1216480" y="857250"/>
            <a:ext cx="808263" cy="39188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1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sp>
        <p:nvSpPr>
          <p:cNvPr id="4" name="Rounded Rectangle 3">
            <a:hlinkClick r:id="rId6" action="ppaction://hlinksldjump"/>
          </p:cNvPr>
          <p:cNvSpPr/>
          <p:nvPr/>
        </p:nvSpPr>
        <p:spPr>
          <a:xfrm>
            <a:off x="10406744" y="6038850"/>
            <a:ext cx="1785256" cy="40277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27324" y="0"/>
            <a:ext cx="1779521" cy="1606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877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2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0878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777256"/>
            <a:ext cx="10463431" cy="6080744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sp>
        <p:nvSpPr>
          <p:cNvPr id="3" name="Rounded Rectangle 2">
            <a:hlinkClick r:id="rId7" action="ppaction://hlinksldjump"/>
          </p:cNvPr>
          <p:cNvSpPr/>
          <p:nvPr/>
        </p:nvSpPr>
        <p:spPr>
          <a:xfrm>
            <a:off x="10189029" y="6564086"/>
            <a:ext cx="375557" cy="29391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27324" y="0"/>
            <a:ext cx="1779521" cy="1606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671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0878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778521"/>
            <a:ext cx="10460746" cy="6079479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sp>
        <p:nvSpPr>
          <p:cNvPr id="3" name="Rounded Rectangle 2">
            <a:hlinkClick r:id="rId7" action="ppaction://hlinksldjump"/>
          </p:cNvPr>
          <p:cNvSpPr/>
          <p:nvPr/>
        </p:nvSpPr>
        <p:spPr>
          <a:xfrm>
            <a:off x="10172700" y="6580414"/>
            <a:ext cx="432708" cy="27758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27324" y="0"/>
            <a:ext cx="1779521" cy="1606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147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49302" cy="6858000"/>
          </a:xfrm>
          <a:prstGeom prst="rect">
            <a:avLst/>
          </a:prstGeom>
        </p:spPr>
      </p:pic>
      <p:sp>
        <p:nvSpPr>
          <p:cNvPr id="7" name="Rounded Rectangle 6">
            <a:hlinkClick r:id="rId5" action="ppaction://hlinksldjump"/>
          </p:cNvPr>
          <p:cNvSpPr/>
          <p:nvPr/>
        </p:nvSpPr>
        <p:spPr>
          <a:xfrm>
            <a:off x="457202" y="767443"/>
            <a:ext cx="816427" cy="46536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27324" y="0"/>
            <a:ext cx="1779521" cy="1606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281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Topics Covered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94736" y="2710548"/>
            <a:ext cx="48006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/>
              <a:t>-Search for a patient</a:t>
            </a:r>
          </a:p>
          <a:p>
            <a:pPr marL="342900" indent="-342900">
              <a:buFontTx/>
              <a:buChar char="-"/>
            </a:pPr>
            <a:endParaRPr lang="en-US" sz="2400" b="1" dirty="0" smtClean="0"/>
          </a:p>
          <a:p>
            <a:r>
              <a:rPr lang="en-US" sz="2400" b="1" dirty="0" smtClean="0"/>
              <a:t>-Complete a Consent</a:t>
            </a:r>
            <a:endParaRPr lang="en-US" sz="2400" b="1" dirty="0"/>
          </a:p>
          <a:p>
            <a:endParaRPr lang="en-US" sz="2400" b="1" dirty="0"/>
          </a:p>
          <a:p>
            <a:r>
              <a:rPr lang="en-US" sz="2400" b="1" dirty="0"/>
              <a:t>-Save it </a:t>
            </a:r>
            <a:r>
              <a:rPr lang="en-US" sz="2400" b="1" dirty="0" smtClean="0"/>
              <a:t>once it has been completed</a:t>
            </a:r>
            <a:endParaRPr lang="en-US" sz="2400" b="1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4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8302" y="1639019"/>
            <a:ext cx="6487398" cy="4304580"/>
          </a:xfr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107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3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201199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1510393"/>
            <a:ext cx="10460195" cy="5347607"/>
          </a:xfrm>
          <a:prstGeom prst="rect">
            <a:avLst/>
          </a:prstGeom>
        </p:spPr>
      </p:pic>
      <p:sp>
        <p:nvSpPr>
          <p:cNvPr id="4" name="Rounded Rectangle 3">
            <a:hlinkClick r:id="rId6" action="ppaction://hlinksldjump"/>
          </p:cNvPr>
          <p:cNvSpPr/>
          <p:nvPr/>
        </p:nvSpPr>
        <p:spPr>
          <a:xfrm>
            <a:off x="10180864" y="6588579"/>
            <a:ext cx="359228" cy="26942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27324" y="0"/>
            <a:ext cx="1779521" cy="1606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910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"/>
            <a:ext cx="12208806" cy="685800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773084"/>
            <a:ext cx="10475336" cy="6142066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sp>
        <p:nvSpPr>
          <p:cNvPr id="7" name="Rounded Rectangle 6">
            <a:hlinkClick r:id="rId7" action="ppaction://hlinksldjump"/>
          </p:cNvPr>
          <p:cNvSpPr/>
          <p:nvPr/>
        </p:nvSpPr>
        <p:spPr>
          <a:xfrm>
            <a:off x="10221685" y="6645729"/>
            <a:ext cx="303751" cy="26942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27324" y="0"/>
            <a:ext cx="1779521" cy="1606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083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5956" y="0"/>
            <a:ext cx="12240942" cy="6858000"/>
          </a:xfrm>
          <a:prstGeom prst="rect">
            <a:avLst/>
          </a:prstGeom>
        </p:spPr>
      </p:pic>
      <p:sp>
        <p:nvSpPr>
          <p:cNvPr id="3" name="Rounded Rectangle 2">
            <a:hlinkClick r:id="rId5" action="ppaction://hlinksldjump"/>
          </p:cNvPr>
          <p:cNvSpPr/>
          <p:nvPr/>
        </p:nvSpPr>
        <p:spPr>
          <a:xfrm>
            <a:off x="57149" y="1200150"/>
            <a:ext cx="2498271" cy="46536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148" y="2003668"/>
            <a:ext cx="3292881" cy="6056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27324" y="0"/>
            <a:ext cx="1779521" cy="1606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32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50"/>
            <a:ext cx="12188693" cy="6857250"/>
          </a:xfrm>
          <a:prstGeom prst="rect">
            <a:avLst/>
          </a:prstGeom>
        </p:spPr>
      </p:pic>
      <p:sp>
        <p:nvSpPr>
          <p:cNvPr id="3" name="Rounded Rectangle 2">
            <a:hlinkClick r:id="rId5" action="ppaction://hlinksldjump"/>
          </p:cNvPr>
          <p:cNvSpPr/>
          <p:nvPr/>
        </p:nvSpPr>
        <p:spPr>
          <a:xfrm>
            <a:off x="5494564" y="4498848"/>
            <a:ext cx="607234" cy="40788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" y="2025621"/>
            <a:ext cx="3183775" cy="6953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93572" y="-2"/>
            <a:ext cx="1798428" cy="1639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914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2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-1"/>
            <a:ext cx="12202437" cy="6858001"/>
          </a:xfrm>
          <a:prstGeom prst="rect">
            <a:avLst/>
          </a:prstGeom>
        </p:spPr>
      </p:pic>
      <p:sp>
        <p:nvSpPr>
          <p:cNvPr id="3" name="Rounded Rectangle 2">
            <a:hlinkClick r:id="rId5" action="ppaction://hlinksldjump"/>
          </p:cNvPr>
          <p:cNvSpPr/>
          <p:nvPr/>
        </p:nvSpPr>
        <p:spPr>
          <a:xfrm>
            <a:off x="0" y="1604356"/>
            <a:ext cx="2571750" cy="38238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2050473"/>
            <a:ext cx="3524250" cy="762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27324" y="0"/>
            <a:ext cx="1779521" cy="1606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953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"/>
            <a:ext cx="12226734" cy="6858001"/>
          </a:xfrm>
          <a:prstGeom prst="rect">
            <a:avLst/>
          </a:prstGeom>
        </p:spPr>
      </p:pic>
      <p:sp>
        <p:nvSpPr>
          <p:cNvPr id="3" name="Rounded Rectangle 2">
            <a:hlinkClick r:id="rId5" action="ppaction://hlinksldjump"/>
          </p:cNvPr>
          <p:cNvSpPr/>
          <p:nvPr/>
        </p:nvSpPr>
        <p:spPr>
          <a:xfrm>
            <a:off x="5529717" y="4262085"/>
            <a:ext cx="583650" cy="42062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37078" y="3209463"/>
            <a:ext cx="487363" cy="48736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" y="1995487"/>
            <a:ext cx="3216730" cy="6953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93572" y="-2"/>
            <a:ext cx="1798428" cy="1614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184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"/>
            <a:ext cx="12183828" cy="6858001"/>
          </a:xfrm>
          <a:prstGeom prst="rect">
            <a:avLst/>
          </a:prstGeom>
        </p:spPr>
      </p:pic>
      <p:sp>
        <p:nvSpPr>
          <p:cNvPr id="3" name="Rounded Rectangle 2">
            <a:hlinkClick r:id="rId5" action="ppaction://hlinksldjump"/>
          </p:cNvPr>
          <p:cNvSpPr/>
          <p:nvPr/>
        </p:nvSpPr>
        <p:spPr>
          <a:xfrm>
            <a:off x="1216477" y="816430"/>
            <a:ext cx="800101" cy="42454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sp>
        <p:nvSpPr>
          <p:cNvPr id="4" name="Rounded Rectangle 3">
            <a:hlinkClick r:id="rId5" action="ppaction://hlinksldjump"/>
          </p:cNvPr>
          <p:cNvSpPr/>
          <p:nvPr/>
        </p:nvSpPr>
        <p:spPr>
          <a:xfrm>
            <a:off x="10406741" y="6022523"/>
            <a:ext cx="1776539" cy="43542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994126"/>
            <a:ext cx="3943350" cy="6000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27324" y="0"/>
            <a:ext cx="1779521" cy="1606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861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0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204859" cy="6858000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777256"/>
            <a:ext cx="10463431" cy="6080744"/>
          </a:xfrm>
          <a:prstGeom prst="rect">
            <a:avLst/>
          </a:prstGeom>
        </p:spPr>
      </p:pic>
      <p:sp>
        <p:nvSpPr>
          <p:cNvPr id="3" name="Rounded Rectangle 2">
            <a:hlinkClick r:id="rId7" action="ppaction://hlinksldjump"/>
          </p:cNvPr>
          <p:cNvSpPr/>
          <p:nvPr/>
        </p:nvSpPr>
        <p:spPr>
          <a:xfrm>
            <a:off x="10221686" y="6588579"/>
            <a:ext cx="359228" cy="26942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27324" y="0"/>
            <a:ext cx="1779521" cy="1606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456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3" y="0"/>
            <a:ext cx="12176577" cy="685799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73" y="771960"/>
            <a:ext cx="10429805" cy="6086039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sp>
        <p:nvSpPr>
          <p:cNvPr id="3" name="Rounded Rectangle 2">
            <a:hlinkClick r:id="rId7" action="ppaction://hlinksldjump"/>
          </p:cNvPr>
          <p:cNvSpPr/>
          <p:nvPr/>
        </p:nvSpPr>
        <p:spPr>
          <a:xfrm>
            <a:off x="10438378" y="5285233"/>
            <a:ext cx="1753622" cy="39711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27324" y="0"/>
            <a:ext cx="1779521" cy="1606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113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"/>
            <a:ext cx="12199054" cy="6858001"/>
          </a:xfrm>
          <a:prstGeom prst="rect">
            <a:avLst/>
          </a:prstGeom>
        </p:spPr>
      </p:pic>
      <p:sp>
        <p:nvSpPr>
          <p:cNvPr id="3" name="Rounded Rectangle 2">
            <a:hlinkClick r:id="rId5" action="ppaction://hlinksldjump"/>
          </p:cNvPr>
          <p:cNvSpPr/>
          <p:nvPr/>
        </p:nvSpPr>
        <p:spPr>
          <a:xfrm>
            <a:off x="1943098" y="351065"/>
            <a:ext cx="1061359" cy="46536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27324" y="0"/>
            <a:ext cx="1779521" cy="1606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806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201695" cy="680085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10417629" y="1951264"/>
            <a:ext cx="1774371" cy="42454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76018" y="3209017"/>
            <a:ext cx="487363" cy="487363"/>
          </a:xfrm>
          <a:prstGeom prst="rect">
            <a:avLst/>
          </a:prstGeom>
        </p:spPr>
      </p:pic>
      <p:sp>
        <p:nvSpPr>
          <p:cNvPr id="5" name="Rounded Rectangle 4">
            <a:hlinkClick r:id="rId6" action="ppaction://hlinksldjump"/>
          </p:cNvPr>
          <p:cNvSpPr/>
          <p:nvPr/>
        </p:nvSpPr>
        <p:spPr>
          <a:xfrm>
            <a:off x="10427324" y="6433457"/>
            <a:ext cx="1774371" cy="36739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27324" y="0"/>
            <a:ext cx="1779521" cy="1606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924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1652" cy="6858000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27324" y="0"/>
            <a:ext cx="1779521" cy="1606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690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5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"/>
            <a:ext cx="12187254" cy="6858001"/>
          </a:xfrm>
          <a:prstGeom prst="rect">
            <a:avLst/>
          </a:prstGeom>
        </p:spPr>
      </p:pic>
      <p:sp>
        <p:nvSpPr>
          <p:cNvPr id="3" name="Rounded Rectangle 2">
            <a:hlinkClick r:id="rId5" action="ppaction://hlinksldjump"/>
          </p:cNvPr>
          <p:cNvSpPr/>
          <p:nvPr/>
        </p:nvSpPr>
        <p:spPr>
          <a:xfrm>
            <a:off x="3711234" y="3747407"/>
            <a:ext cx="4767943" cy="42454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93572" y="-2"/>
            <a:ext cx="1798428" cy="1614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21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3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79300" cy="6858000"/>
          </a:xfrm>
          <a:prstGeom prst="rect">
            <a:avLst/>
          </a:prstGeom>
        </p:spPr>
      </p:pic>
      <p:sp>
        <p:nvSpPr>
          <p:cNvPr id="3" name="Rounded Rectangle 2">
            <a:hlinkClick r:id="rId5" action="ppaction://hlinksldjump"/>
          </p:cNvPr>
          <p:cNvSpPr/>
          <p:nvPr/>
        </p:nvSpPr>
        <p:spPr>
          <a:xfrm>
            <a:off x="5061857" y="4514850"/>
            <a:ext cx="693965" cy="42454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93572" y="-2"/>
            <a:ext cx="1798428" cy="1614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229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3610" cy="6858000"/>
          </a:xfrm>
          <a:prstGeom prst="rect">
            <a:avLst/>
          </a:prstGeom>
        </p:spPr>
      </p:pic>
      <p:sp>
        <p:nvSpPr>
          <p:cNvPr id="3" name="Rounded Rectangle 2">
            <a:hlinkClick r:id="rId5" action="ppaction://hlinksldjump"/>
          </p:cNvPr>
          <p:cNvSpPr/>
          <p:nvPr/>
        </p:nvSpPr>
        <p:spPr>
          <a:xfrm>
            <a:off x="3298370" y="2939885"/>
            <a:ext cx="318409" cy="36665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93572" y="-2"/>
            <a:ext cx="1798428" cy="1614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438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4814" y="0"/>
            <a:ext cx="12257435" cy="6858000"/>
          </a:xfrm>
          <a:prstGeom prst="rect">
            <a:avLst/>
          </a:prstGeom>
        </p:spPr>
      </p:pic>
      <p:sp>
        <p:nvSpPr>
          <p:cNvPr id="3" name="Rounded Rectangle 2">
            <a:hlinkClick r:id="rId5" action="ppaction://hlinksldjump"/>
          </p:cNvPr>
          <p:cNvSpPr/>
          <p:nvPr/>
        </p:nvSpPr>
        <p:spPr>
          <a:xfrm>
            <a:off x="5029201" y="4931229"/>
            <a:ext cx="628650" cy="39188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93572" y="-2"/>
            <a:ext cx="1798428" cy="1614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051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7832</TotalTime>
  <Words>52</Words>
  <Application>Microsoft Office PowerPoint</Application>
  <PresentationFormat>Widescreen</PresentationFormat>
  <Paragraphs>10</Paragraphs>
  <Slides>50</Slides>
  <Notes>0</Notes>
  <HiddenSlides>0</HiddenSlides>
  <MMClips>51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4" baseType="lpstr">
      <vt:lpstr>Arial</vt:lpstr>
      <vt:lpstr>Calibri</vt:lpstr>
      <vt:lpstr>Calibri Light</vt:lpstr>
      <vt:lpstr>Office Theme</vt:lpstr>
      <vt:lpstr>Beginning the Presentation</vt:lpstr>
      <vt:lpstr>PowerPoint Presentation</vt:lpstr>
      <vt:lpstr>PowerPoint Presentation</vt:lpstr>
      <vt:lpstr>Topics Covered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Standard Register, Inc., d/b/a Taylor Communications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Wisdom, John (Taylor Communications)</dc:creator>
  <cp:lastModifiedBy>Wisdom, John (Taylor Communications)</cp:lastModifiedBy>
  <cp:revision>93</cp:revision>
  <dcterms:created xsi:type="dcterms:W3CDTF">2018-04-05T17:02:41Z</dcterms:created>
  <dcterms:modified xsi:type="dcterms:W3CDTF">2020-07-06T18:07:37Z</dcterms:modified>
</cp:coreProperties>
</file>