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8" r:id="rId4"/>
    <p:sldId id="269" r:id="rId5"/>
    <p:sldId id="256" r:id="rId6"/>
    <p:sldId id="257" r:id="rId7"/>
    <p:sldId id="258" r:id="rId8"/>
    <p:sldId id="265" r:id="rId9"/>
    <p:sldId id="266" r:id="rId10"/>
    <p:sldId id="259" r:id="rId11"/>
    <p:sldId id="260" r:id="rId12"/>
    <p:sldId id="261" r:id="rId13"/>
    <p:sldId id="262" r:id="rId14"/>
    <p:sldId id="263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isdom" userId="6652ded265bdb7db" providerId="LiveId" clId="{6AB8319B-848E-4FF4-B0CB-5A44D16F70AD}"/>
    <pc:docChg chg="undo custSel modSld">
      <pc:chgData name="John Wisdom" userId="6652ded265bdb7db" providerId="LiveId" clId="{6AB8319B-848E-4FF4-B0CB-5A44D16F70AD}" dt="2018-03-07T20:16:12.886" v="74" actId="1582"/>
      <pc:docMkLst>
        <pc:docMk/>
      </pc:docMkLst>
      <pc:sldChg chg="delSp modSp delAnim modAnim">
        <pc:chgData name="John Wisdom" userId="6652ded265bdb7db" providerId="LiveId" clId="{6AB8319B-848E-4FF4-B0CB-5A44D16F70AD}" dt="2018-03-07T20:11:55.633" v="50" actId="1582"/>
        <pc:sldMkLst>
          <pc:docMk/>
          <pc:sldMk cId="1909991573" sldId="256"/>
        </pc:sldMkLst>
        <pc:spChg chg="mod">
          <ac:chgData name="John Wisdom" userId="6652ded265bdb7db" providerId="LiveId" clId="{6AB8319B-848E-4FF4-B0CB-5A44D16F70AD}" dt="2018-03-07T20:11:44.116" v="48" actId="1582"/>
          <ac:spMkLst>
            <pc:docMk/>
            <pc:sldMk cId="1909991573" sldId="256"/>
            <ac:spMk id="5" creationId="{B7B073A8-4070-4ED6-9806-77B1331F07A4}"/>
          </ac:spMkLst>
        </pc:spChg>
        <pc:spChg chg="mod">
          <ac:chgData name="John Wisdom" userId="6652ded265bdb7db" providerId="LiveId" clId="{6AB8319B-848E-4FF4-B0CB-5A44D16F70AD}" dt="2018-03-07T20:11:55.633" v="50" actId="1582"/>
          <ac:spMkLst>
            <pc:docMk/>
            <pc:sldMk cId="1909991573" sldId="256"/>
            <ac:spMk id="6" creationId="{6F32ADE9-0DA6-4DBE-8083-9E660C98DB79}"/>
          </ac:spMkLst>
        </pc:spChg>
        <pc:picChg chg="mod">
          <ac:chgData name="John Wisdom" userId="6652ded265bdb7db" providerId="LiveId" clId="{6AB8319B-848E-4FF4-B0CB-5A44D16F70AD}" dt="2018-03-05T18:11:51.681" v="3" actId="1076"/>
          <ac:picMkLst>
            <pc:docMk/>
            <pc:sldMk cId="1909991573" sldId="256"/>
            <ac:picMk id="4" creationId="{BB0CFAE9-A31A-44FD-8B18-AACE5A68E8AC}"/>
          </ac:picMkLst>
        </pc:picChg>
        <pc:picChg chg="del mod">
          <ac:chgData name="John Wisdom" userId="6652ded265bdb7db" providerId="LiveId" clId="{6AB8319B-848E-4FF4-B0CB-5A44D16F70AD}" dt="2018-03-05T18:31:31.927" v="33" actId="478"/>
          <ac:picMkLst>
            <pc:docMk/>
            <pc:sldMk cId="1909991573" sldId="256"/>
            <ac:picMk id="7" creationId="{9D830672-499C-4361-8093-BA01E3412480}"/>
          </ac:picMkLst>
        </pc:picChg>
      </pc:sldChg>
      <pc:sldChg chg="delSp modSp delAnim modAnim">
        <pc:chgData name="John Wisdom" userId="6652ded265bdb7db" providerId="LiveId" clId="{6AB8319B-848E-4FF4-B0CB-5A44D16F70AD}" dt="2018-03-07T20:12:17.176" v="53" actId="14100"/>
        <pc:sldMkLst>
          <pc:docMk/>
          <pc:sldMk cId="2472934851" sldId="257"/>
        </pc:sldMkLst>
        <pc:spChg chg="mod">
          <ac:chgData name="John Wisdom" userId="6652ded265bdb7db" providerId="LiveId" clId="{6AB8319B-848E-4FF4-B0CB-5A44D16F70AD}" dt="2018-03-07T20:12:17.176" v="53" actId="14100"/>
          <ac:spMkLst>
            <pc:docMk/>
            <pc:sldMk cId="2472934851" sldId="257"/>
            <ac:spMk id="5" creationId="{D202C255-10BC-4D7E-819C-C3CD38B766D4}"/>
          </ac:spMkLst>
        </pc:spChg>
        <pc:picChg chg="del">
          <ac:chgData name="John Wisdom" userId="6652ded265bdb7db" providerId="LiveId" clId="{6AB8319B-848E-4FF4-B0CB-5A44D16F70AD}" dt="2018-03-05T18:32:14.821" v="36" actId="478"/>
          <ac:picMkLst>
            <pc:docMk/>
            <pc:sldMk cId="2472934851" sldId="257"/>
            <ac:picMk id="6" creationId="{30DE9C12-CCD5-4388-A1F8-1F2A6355B562}"/>
          </ac:picMkLst>
        </pc:picChg>
      </pc:sldChg>
      <pc:sldChg chg="modSp modAnim">
        <pc:chgData name="John Wisdom" userId="6652ded265bdb7db" providerId="LiveId" clId="{6AB8319B-848E-4FF4-B0CB-5A44D16F70AD}" dt="2018-03-07T20:12:40.020" v="55" actId="208"/>
        <pc:sldMkLst>
          <pc:docMk/>
          <pc:sldMk cId="4149895071" sldId="258"/>
        </pc:sldMkLst>
        <pc:spChg chg="mod">
          <ac:chgData name="John Wisdom" userId="6652ded265bdb7db" providerId="LiveId" clId="{6AB8319B-848E-4FF4-B0CB-5A44D16F70AD}" dt="2018-03-07T20:12:40.020" v="55" actId="208"/>
          <ac:spMkLst>
            <pc:docMk/>
            <pc:sldMk cId="4149895071" sldId="258"/>
            <ac:spMk id="3" creationId="{D8EFA6AD-05CA-4B61-911E-9DD7BAF217F8}"/>
          </ac:spMkLst>
        </pc:spChg>
      </pc:sldChg>
      <pc:sldChg chg="modSp modAnim">
        <pc:chgData name="John Wisdom" userId="6652ded265bdb7db" providerId="LiveId" clId="{6AB8319B-848E-4FF4-B0CB-5A44D16F70AD}" dt="2018-03-07T20:13:13.672" v="58" actId="208"/>
        <pc:sldMkLst>
          <pc:docMk/>
          <pc:sldMk cId="2621594857" sldId="259"/>
        </pc:sldMkLst>
        <pc:spChg chg="mod">
          <ac:chgData name="John Wisdom" userId="6652ded265bdb7db" providerId="LiveId" clId="{6AB8319B-848E-4FF4-B0CB-5A44D16F70AD}" dt="2018-03-07T20:13:13.672" v="58" actId="208"/>
          <ac:spMkLst>
            <pc:docMk/>
            <pc:sldMk cId="2621594857" sldId="259"/>
            <ac:spMk id="3" creationId="{E114EE86-55B8-4F36-8E2C-6E543B414670}"/>
          </ac:spMkLst>
        </pc:spChg>
      </pc:sldChg>
      <pc:sldChg chg="addSp modSp modAnim">
        <pc:chgData name="John Wisdom" userId="6652ded265bdb7db" providerId="LiveId" clId="{6AB8319B-848E-4FF4-B0CB-5A44D16F70AD}" dt="2018-03-07T20:14:05.858" v="61" actId="208"/>
        <pc:sldMkLst>
          <pc:docMk/>
          <pc:sldMk cId="2083346367" sldId="260"/>
        </pc:sldMkLst>
        <pc:spChg chg="add mod">
          <ac:chgData name="John Wisdom" userId="6652ded265bdb7db" providerId="LiveId" clId="{6AB8319B-848E-4FF4-B0CB-5A44D16F70AD}" dt="2018-03-07T20:14:05.858" v="61" actId="208"/>
          <ac:spMkLst>
            <pc:docMk/>
            <pc:sldMk cId="2083346367" sldId="260"/>
            <ac:spMk id="5" creationId="{8422684B-D1D9-42B8-AE33-751B9E2A23D1}"/>
          </ac:spMkLst>
        </pc:spChg>
      </pc:sldChg>
      <pc:sldChg chg="addSp modSp modAnim">
        <pc:chgData name="John Wisdom" userId="6652ded265bdb7db" providerId="LiveId" clId="{6AB8319B-848E-4FF4-B0CB-5A44D16F70AD}" dt="2018-03-07T20:14:42.358" v="64" actId="208"/>
        <pc:sldMkLst>
          <pc:docMk/>
          <pc:sldMk cId="599432736" sldId="261"/>
        </pc:sldMkLst>
        <pc:spChg chg="add mod">
          <ac:chgData name="John Wisdom" userId="6652ded265bdb7db" providerId="LiveId" clId="{6AB8319B-848E-4FF4-B0CB-5A44D16F70AD}" dt="2018-03-07T20:14:42.358" v="64" actId="208"/>
          <ac:spMkLst>
            <pc:docMk/>
            <pc:sldMk cId="599432736" sldId="261"/>
            <ac:spMk id="5" creationId="{FCEE48E9-459E-47E2-80A9-339B28589AE7}"/>
          </ac:spMkLst>
        </pc:spChg>
      </pc:sldChg>
      <pc:sldChg chg="addSp delSp modSp delAnim modAnim">
        <pc:chgData name="John Wisdom" userId="6652ded265bdb7db" providerId="LiveId" clId="{6AB8319B-848E-4FF4-B0CB-5A44D16F70AD}" dt="2018-03-07T20:15:18.651" v="68" actId="1582"/>
        <pc:sldMkLst>
          <pc:docMk/>
          <pc:sldMk cId="3706357728" sldId="262"/>
        </pc:sldMkLst>
        <pc:spChg chg="add mod">
          <ac:chgData name="John Wisdom" userId="6652ded265bdb7db" providerId="LiveId" clId="{6AB8319B-848E-4FF4-B0CB-5A44D16F70AD}" dt="2018-03-07T20:15:18.651" v="68" actId="1582"/>
          <ac:spMkLst>
            <pc:docMk/>
            <pc:sldMk cId="3706357728" sldId="262"/>
            <ac:spMk id="4" creationId="{0DD7ADB0-C25F-4B40-A322-5215A192EF02}"/>
          </ac:spMkLst>
        </pc:spChg>
        <pc:picChg chg="del">
          <ac:chgData name="John Wisdom" userId="6652ded265bdb7db" providerId="LiveId" clId="{6AB8319B-848E-4FF4-B0CB-5A44D16F70AD}" dt="2018-03-05T18:33:57.331" v="40" actId="478"/>
          <ac:picMkLst>
            <pc:docMk/>
            <pc:sldMk cId="3706357728" sldId="262"/>
            <ac:picMk id="4" creationId="{DCA4A054-6212-4E68-8E5B-EA3CB015DB26}"/>
          </ac:picMkLst>
        </pc:picChg>
      </pc:sldChg>
      <pc:sldChg chg="delSp delAnim modAnim">
        <pc:chgData name="John Wisdom" userId="6652ded265bdb7db" providerId="LiveId" clId="{6AB8319B-848E-4FF4-B0CB-5A44D16F70AD}" dt="2018-03-05T18:34:37.148" v="44"/>
        <pc:sldMkLst>
          <pc:docMk/>
          <pc:sldMk cId="677670754" sldId="263"/>
        </pc:sldMkLst>
        <pc:picChg chg="del">
          <ac:chgData name="John Wisdom" userId="6652ded265bdb7db" providerId="LiveId" clId="{6AB8319B-848E-4FF4-B0CB-5A44D16F70AD}" dt="2018-03-05T18:33:20.472" v="39" actId="478"/>
          <ac:picMkLst>
            <pc:docMk/>
            <pc:sldMk cId="677670754" sldId="263"/>
            <ac:picMk id="4" creationId="{8ECE0DB3-66C5-44A3-BEDE-84F1529493A8}"/>
          </ac:picMkLst>
        </pc:picChg>
      </pc:sldChg>
      <pc:sldChg chg="addSp modSp modAnim">
        <pc:chgData name="John Wisdom" userId="6652ded265bdb7db" providerId="LiveId" clId="{6AB8319B-848E-4FF4-B0CB-5A44D16F70AD}" dt="2018-03-07T20:16:12.886" v="74" actId="1582"/>
        <pc:sldMkLst>
          <pc:docMk/>
          <pc:sldMk cId="133537580" sldId="264"/>
        </pc:sldMkLst>
        <pc:spChg chg="add mod">
          <ac:chgData name="John Wisdom" userId="6652ded265bdb7db" providerId="LiveId" clId="{6AB8319B-848E-4FF4-B0CB-5A44D16F70AD}" dt="2018-03-07T20:16:07.692" v="73" actId="1582"/>
          <ac:spMkLst>
            <pc:docMk/>
            <pc:sldMk cId="133537580" sldId="264"/>
            <ac:spMk id="3" creationId="{881827AA-7AD5-4884-BF4F-DEC04D74277F}"/>
          </ac:spMkLst>
        </pc:spChg>
        <pc:spChg chg="add mod">
          <ac:chgData name="John Wisdom" userId="6652ded265bdb7db" providerId="LiveId" clId="{6AB8319B-848E-4FF4-B0CB-5A44D16F70AD}" dt="2018-03-07T20:16:12.886" v="74" actId="1582"/>
          <ac:spMkLst>
            <pc:docMk/>
            <pc:sldMk cId="133537580" sldId="264"/>
            <ac:spMk id="4" creationId="{F5A5EA38-39D6-457B-B2D4-98989B34C092}"/>
          </ac:spMkLst>
        </pc:spChg>
        <pc:picChg chg="mod">
          <ac:chgData name="John Wisdom" userId="6652ded265bdb7db" providerId="LiveId" clId="{6AB8319B-848E-4FF4-B0CB-5A44D16F70AD}" dt="2018-03-07T20:15:54.236" v="72" actId="1076"/>
          <ac:picMkLst>
            <pc:docMk/>
            <pc:sldMk cId="133537580" sldId="264"/>
            <ac:picMk id="2" creationId="{EAB596DB-B0CA-46A3-8CBE-FD6C8FCC53BB}"/>
          </ac:picMkLst>
        </pc:picChg>
      </pc:sldChg>
      <pc:sldChg chg="addSp delSp modSp delAnim modAnim">
        <pc:chgData name="John Wisdom" userId="6652ded265bdb7db" providerId="LiveId" clId="{6AB8319B-848E-4FF4-B0CB-5A44D16F70AD}" dt="2018-03-07T20:12:58.776" v="57" actId="1582"/>
        <pc:sldMkLst>
          <pc:docMk/>
          <pc:sldMk cId="1159919511" sldId="265"/>
        </pc:sldMkLst>
        <pc:spChg chg="mod">
          <ac:chgData name="John Wisdom" userId="6652ded265bdb7db" providerId="LiveId" clId="{6AB8319B-848E-4FF4-B0CB-5A44D16F70AD}" dt="2018-03-07T20:12:58.776" v="57" actId="1582"/>
          <ac:spMkLst>
            <pc:docMk/>
            <pc:sldMk cId="1159919511" sldId="265"/>
            <ac:spMk id="3" creationId="{DE9BF1B2-CA59-437B-A283-8D44ACEA0E73}"/>
          </ac:spMkLst>
        </pc:spChg>
        <pc:picChg chg="del">
          <ac:chgData name="John Wisdom" userId="6652ded265bdb7db" providerId="LiveId" clId="{6AB8319B-848E-4FF4-B0CB-5A44D16F70AD}" dt="2018-03-05T18:34:53.843" v="45" actId="478"/>
          <ac:picMkLst>
            <pc:docMk/>
            <pc:sldMk cId="1159919511" sldId="265"/>
            <ac:picMk id="4" creationId="{B4C86D6D-FB88-48A8-8605-CCF0B1001E8A}"/>
          </ac:picMkLst>
        </pc:picChg>
        <pc:picChg chg="add">
          <ac:chgData name="John Wisdom" userId="6652ded265bdb7db" providerId="LiveId" clId="{6AB8319B-848E-4FF4-B0CB-5A44D16F70AD}" dt="2018-03-05T18:34:54.917" v="46"/>
          <ac:picMkLst>
            <pc:docMk/>
            <pc:sldMk cId="1159919511" sldId="265"/>
            <ac:picMk id="5" creationId="{DD0026FA-0E7E-4AB2-B116-560975ECB861}"/>
          </ac:picMkLst>
        </pc:picChg>
      </pc:sldChg>
      <pc:sldChg chg="modAnim">
        <pc:chgData name="John Wisdom" userId="6652ded265bdb7db" providerId="LiveId" clId="{6AB8319B-848E-4FF4-B0CB-5A44D16F70AD}" dt="2018-03-05T18:23:51.450" v="19"/>
        <pc:sldMkLst>
          <pc:docMk/>
          <pc:sldMk cId="184443396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4F003-A375-4EF6-BEAD-0EBA0272C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186F66-BFC0-4DE3-8266-EA4560911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24479-0505-4577-BF4D-7D984076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F23288-F653-4803-9AD8-3286B03B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DCB5A5-0547-4067-B6E7-4DCE782B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7C114-896F-4942-8BCC-B753C70F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FF584C-409D-44ED-A731-6682A85DB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310BEB-29F4-4D25-A253-C30BAE62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B3DA9-61A9-4D58-AA85-34D15CA3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535151-A62A-4594-AF6D-1FDFD9B0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238113-F698-4D40-A39E-F061BE4F9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789B3C-E2F2-439B-9BF2-7DD999F1E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9DB0B-C4F8-4E2C-BB6F-A16D9BBB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2D8B3D-265B-4332-A3AD-8FBF9725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386E62-30D2-4D34-8C4E-974145AF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753600" cy="6858000"/>
          </a:xfrm>
          <a:custGeom>
            <a:avLst/>
            <a:gdLst>
              <a:gd name="connsiteX0" fmla="*/ 0 w 7315200"/>
              <a:gd name="connsiteY0" fmla="*/ 0 h 6858000"/>
              <a:gd name="connsiteX1" fmla="*/ 7315200 w 7315200"/>
              <a:gd name="connsiteY1" fmla="*/ 0 h 6858000"/>
              <a:gd name="connsiteX2" fmla="*/ 7315200 w 7315200"/>
              <a:gd name="connsiteY2" fmla="*/ 6858000 h 6858000"/>
              <a:gd name="connsiteX3" fmla="*/ 0 w 7315200"/>
              <a:gd name="connsiteY3" fmla="*/ 6858000 h 6858000"/>
              <a:gd name="connsiteX4" fmla="*/ 0 w 7315200"/>
              <a:gd name="connsiteY4" fmla="*/ 0 h 6858000"/>
              <a:gd name="connsiteX0" fmla="*/ 0 w 7315200"/>
              <a:gd name="connsiteY0" fmla="*/ 0 h 6858000"/>
              <a:gd name="connsiteX1" fmla="*/ 7315200 w 7315200"/>
              <a:gd name="connsiteY1" fmla="*/ 0 h 6858000"/>
              <a:gd name="connsiteX2" fmla="*/ 3031067 w 7315200"/>
              <a:gd name="connsiteY2" fmla="*/ 6858000 h 6858000"/>
              <a:gd name="connsiteX3" fmla="*/ 0 w 7315200"/>
              <a:gd name="connsiteY3" fmla="*/ 6858000 h 6858000"/>
              <a:gd name="connsiteX4" fmla="*/ 0 w 731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6858000">
                <a:moveTo>
                  <a:pt x="0" y="0"/>
                </a:moveTo>
                <a:lnTo>
                  <a:pt x="7315200" y="0"/>
                </a:lnTo>
                <a:lnTo>
                  <a:pt x="303106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85D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gular Pentagon 5"/>
          <p:cNvSpPr/>
          <p:nvPr userDrawn="1"/>
        </p:nvSpPr>
        <p:spPr>
          <a:xfrm>
            <a:off x="4009820" y="2021840"/>
            <a:ext cx="8202215" cy="4861549"/>
          </a:xfrm>
          <a:custGeom>
            <a:avLst/>
            <a:gdLst>
              <a:gd name="connsiteX0" fmla="*/ 5 w 4763984"/>
              <a:gd name="connsiteY0" fmla="*/ 1688133 h 4419600"/>
              <a:gd name="connsiteX1" fmla="*/ 2381992 w 4763984"/>
              <a:gd name="connsiteY1" fmla="*/ 0 h 4419600"/>
              <a:gd name="connsiteX2" fmla="*/ 4763979 w 4763984"/>
              <a:gd name="connsiteY2" fmla="*/ 1688133 h 4419600"/>
              <a:gd name="connsiteX3" fmla="*/ 3854141 w 4763984"/>
              <a:gd name="connsiteY3" fmla="*/ 4419589 h 4419600"/>
              <a:gd name="connsiteX4" fmla="*/ 909843 w 4763984"/>
              <a:gd name="connsiteY4" fmla="*/ 4419589 h 4419600"/>
              <a:gd name="connsiteX5" fmla="*/ 5 w 4763984"/>
              <a:gd name="connsiteY5" fmla="*/ 1688133 h 4419600"/>
              <a:gd name="connsiteX0" fmla="*/ 0 w 4896054"/>
              <a:gd name="connsiteY0" fmla="*/ 1688133 h 4419589"/>
              <a:gd name="connsiteX1" fmla="*/ 2381987 w 4896054"/>
              <a:gd name="connsiteY1" fmla="*/ 0 h 4419589"/>
              <a:gd name="connsiteX2" fmla="*/ 4896054 w 4896054"/>
              <a:gd name="connsiteY2" fmla="*/ 1190293 h 4419589"/>
              <a:gd name="connsiteX3" fmla="*/ 3854136 w 4896054"/>
              <a:gd name="connsiteY3" fmla="*/ 4419589 h 4419589"/>
              <a:gd name="connsiteX4" fmla="*/ 909838 w 4896054"/>
              <a:gd name="connsiteY4" fmla="*/ 4419589 h 4419589"/>
              <a:gd name="connsiteX5" fmla="*/ 0 w 4896054"/>
              <a:gd name="connsiteY5" fmla="*/ 1688133 h 4419589"/>
              <a:gd name="connsiteX0" fmla="*/ 0 w 4896054"/>
              <a:gd name="connsiteY0" fmla="*/ 1850693 h 4582149"/>
              <a:gd name="connsiteX1" fmla="*/ 1833347 w 4896054"/>
              <a:gd name="connsiteY1" fmla="*/ 0 h 4582149"/>
              <a:gd name="connsiteX2" fmla="*/ 4896054 w 4896054"/>
              <a:gd name="connsiteY2" fmla="*/ 1352853 h 4582149"/>
              <a:gd name="connsiteX3" fmla="*/ 3854136 w 4896054"/>
              <a:gd name="connsiteY3" fmla="*/ 4582149 h 4582149"/>
              <a:gd name="connsiteX4" fmla="*/ 909838 w 4896054"/>
              <a:gd name="connsiteY4" fmla="*/ 4582149 h 4582149"/>
              <a:gd name="connsiteX5" fmla="*/ 0 w 4896054"/>
              <a:gd name="connsiteY5" fmla="*/ 1850693 h 4582149"/>
              <a:gd name="connsiteX0" fmla="*/ 0 w 4896054"/>
              <a:gd name="connsiteY0" fmla="*/ 1850693 h 4582149"/>
              <a:gd name="connsiteX1" fmla="*/ 1833347 w 4896054"/>
              <a:gd name="connsiteY1" fmla="*/ 0 h 4582149"/>
              <a:gd name="connsiteX2" fmla="*/ 4896054 w 4896054"/>
              <a:gd name="connsiteY2" fmla="*/ 1352853 h 4582149"/>
              <a:gd name="connsiteX3" fmla="*/ 4890456 w 4896054"/>
              <a:gd name="connsiteY3" fmla="*/ 3809989 h 4582149"/>
              <a:gd name="connsiteX4" fmla="*/ 909838 w 4896054"/>
              <a:gd name="connsiteY4" fmla="*/ 4582149 h 4582149"/>
              <a:gd name="connsiteX5" fmla="*/ 0 w 4896054"/>
              <a:gd name="connsiteY5" fmla="*/ 1850693 h 4582149"/>
              <a:gd name="connsiteX0" fmla="*/ 0 w 4896054"/>
              <a:gd name="connsiteY0" fmla="*/ 1850693 h 4836149"/>
              <a:gd name="connsiteX1" fmla="*/ 1833347 w 4896054"/>
              <a:gd name="connsiteY1" fmla="*/ 0 h 4836149"/>
              <a:gd name="connsiteX2" fmla="*/ 4896054 w 4896054"/>
              <a:gd name="connsiteY2" fmla="*/ 1352853 h 4836149"/>
              <a:gd name="connsiteX3" fmla="*/ 4890456 w 4896054"/>
              <a:gd name="connsiteY3" fmla="*/ 3809989 h 4836149"/>
              <a:gd name="connsiteX4" fmla="*/ 747278 w 4896054"/>
              <a:gd name="connsiteY4" fmla="*/ 4836149 h 4836149"/>
              <a:gd name="connsiteX5" fmla="*/ 0 w 4896054"/>
              <a:gd name="connsiteY5" fmla="*/ 1850693 h 4836149"/>
              <a:gd name="connsiteX0" fmla="*/ 0 w 6155894"/>
              <a:gd name="connsiteY0" fmla="*/ 4817413 h 4836149"/>
              <a:gd name="connsiteX1" fmla="*/ 3093187 w 6155894"/>
              <a:gd name="connsiteY1" fmla="*/ 0 h 4836149"/>
              <a:gd name="connsiteX2" fmla="*/ 6155894 w 6155894"/>
              <a:gd name="connsiteY2" fmla="*/ 1352853 h 4836149"/>
              <a:gd name="connsiteX3" fmla="*/ 6150296 w 6155894"/>
              <a:gd name="connsiteY3" fmla="*/ 3809989 h 4836149"/>
              <a:gd name="connsiteX4" fmla="*/ 2007118 w 6155894"/>
              <a:gd name="connsiteY4" fmla="*/ 4836149 h 4836149"/>
              <a:gd name="connsiteX5" fmla="*/ 0 w 6155894"/>
              <a:gd name="connsiteY5" fmla="*/ 4817413 h 4836149"/>
              <a:gd name="connsiteX0" fmla="*/ 0 w 6151661"/>
              <a:gd name="connsiteY0" fmla="*/ 4817413 h 4836149"/>
              <a:gd name="connsiteX1" fmla="*/ 3093187 w 6151661"/>
              <a:gd name="connsiteY1" fmla="*/ 0 h 4836149"/>
              <a:gd name="connsiteX2" fmla="*/ 6151661 w 6151661"/>
              <a:gd name="connsiteY2" fmla="*/ 1340153 h 4836149"/>
              <a:gd name="connsiteX3" fmla="*/ 6150296 w 6151661"/>
              <a:gd name="connsiteY3" fmla="*/ 3809989 h 4836149"/>
              <a:gd name="connsiteX4" fmla="*/ 2007118 w 6151661"/>
              <a:gd name="connsiteY4" fmla="*/ 4836149 h 4836149"/>
              <a:gd name="connsiteX5" fmla="*/ 0 w 6151661"/>
              <a:gd name="connsiteY5" fmla="*/ 4817413 h 4836149"/>
              <a:gd name="connsiteX0" fmla="*/ 0 w 6151661"/>
              <a:gd name="connsiteY0" fmla="*/ 4842813 h 4861549"/>
              <a:gd name="connsiteX1" fmla="*/ 3050853 w 6151661"/>
              <a:gd name="connsiteY1" fmla="*/ 0 h 4861549"/>
              <a:gd name="connsiteX2" fmla="*/ 6151661 w 6151661"/>
              <a:gd name="connsiteY2" fmla="*/ 1365553 h 4861549"/>
              <a:gd name="connsiteX3" fmla="*/ 6150296 w 6151661"/>
              <a:gd name="connsiteY3" fmla="*/ 3835389 h 4861549"/>
              <a:gd name="connsiteX4" fmla="*/ 2007118 w 6151661"/>
              <a:gd name="connsiteY4" fmla="*/ 4861549 h 4861549"/>
              <a:gd name="connsiteX5" fmla="*/ 0 w 6151661"/>
              <a:gd name="connsiteY5" fmla="*/ 4842813 h 486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661" h="4861549">
                <a:moveTo>
                  <a:pt x="0" y="4842813"/>
                </a:moveTo>
                <a:lnTo>
                  <a:pt x="3050853" y="0"/>
                </a:lnTo>
                <a:lnTo>
                  <a:pt x="6151661" y="1365553"/>
                </a:lnTo>
                <a:lnTo>
                  <a:pt x="6150296" y="3835389"/>
                </a:lnTo>
                <a:lnTo>
                  <a:pt x="2007118" y="4861549"/>
                </a:lnTo>
                <a:lnTo>
                  <a:pt x="0" y="48428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829778" y="5854701"/>
            <a:ext cx="5385885" cy="1003300"/>
          </a:xfrm>
          <a:custGeom>
            <a:avLst/>
            <a:gdLst>
              <a:gd name="connsiteX0" fmla="*/ 0 w 4038600"/>
              <a:gd name="connsiteY0" fmla="*/ 0 h 1600200"/>
              <a:gd name="connsiteX1" fmla="*/ 4038600 w 4038600"/>
              <a:gd name="connsiteY1" fmla="*/ 0 h 1600200"/>
              <a:gd name="connsiteX2" fmla="*/ 4038600 w 4038600"/>
              <a:gd name="connsiteY2" fmla="*/ 1600200 h 1600200"/>
              <a:gd name="connsiteX3" fmla="*/ 0 w 4038600"/>
              <a:gd name="connsiteY3" fmla="*/ 1600200 h 1600200"/>
              <a:gd name="connsiteX4" fmla="*/ 0 w 4038600"/>
              <a:gd name="connsiteY4" fmla="*/ 0 h 1600200"/>
              <a:gd name="connsiteX0" fmla="*/ 0 w 4038600"/>
              <a:gd name="connsiteY0" fmla="*/ 1600200 h 1600200"/>
              <a:gd name="connsiteX1" fmla="*/ 4038600 w 4038600"/>
              <a:gd name="connsiteY1" fmla="*/ 0 h 1600200"/>
              <a:gd name="connsiteX2" fmla="*/ 4038600 w 4038600"/>
              <a:gd name="connsiteY2" fmla="*/ 1600200 h 1600200"/>
              <a:gd name="connsiteX3" fmla="*/ 0 w 4038600"/>
              <a:gd name="connsiteY3" fmla="*/ 1600200 h 1600200"/>
              <a:gd name="connsiteX0" fmla="*/ 0 w 4047067"/>
              <a:gd name="connsiteY0" fmla="*/ 1037167 h 1037167"/>
              <a:gd name="connsiteX1" fmla="*/ 4047067 w 4047067"/>
              <a:gd name="connsiteY1" fmla="*/ 0 h 1037167"/>
              <a:gd name="connsiteX2" fmla="*/ 4038600 w 4047067"/>
              <a:gd name="connsiteY2" fmla="*/ 1037167 h 1037167"/>
              <a:gd name="connsiteX3" fmla="*/ 0 w 4047067"/>
              <a:gd name="connsiteY3" fmla="*/ 1037167 h 1037167"/>
              <a:gd name="connsiteX0" fmla="*/ 0 w 4042834"/>
              <a:gd name="connsiteY0" fmla="*/ 952500 h 952500"/>
              <a:gd name="connsiteX1" fmla="*/ 4042834 w 4042834"/>
              <a:gd name="connsiteY1" fmla="*/ 0 h 952500"/>
              <a:gd name="connsiteX2" fmla="*/ 4038600 w 4042834"/>
              <a:gd name="connsiteY2" fmla="*/ 952500 h 952500"/>
              <a:gd name="connsiteX3" fmla="*/ 0 w 4042834"/>
              <a:gd name="connsiteY3" fmla="*/ 952500 h 952500"/>
              <a:gd name="connsiteX0" fmla="*/ 0 w 4039414"/>
              <a:gd name="connsiteY0" fmla="*/ 1003300 h 1003300"/>
              <a:gd name="connsiteX1" fmla="*/ 4038600 w 4039414"/>
              <a:gd name="connsiteY1" fmla="*/ 0 h 1003300"/>
              <a:gd name="connsiteX2" fmla="*/ 4038600 w 4039414"/>
              <a:gd name="connsiteY2" fmla="*/ 1003300 h 1003300"/>
              <a:gd name="connsiteX3" fmla="*/ 0 w 4039414"/>
              <a:gd name="connsiteY3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9414" h="1003300">
                <a:moveTo>
                  <a:pt x="0" y="1003300"/>
                </a:moveTo>
                <a:lnTo>
                  <a:pt x="4038600" y="0"/>
                </a:lnTo>
                <a:cubicBezTo>
                  <a:pt x="4035778" y="345722"/>
                  <a:pt x="4041422" y="657578"/>
                  <a:pt x="4038600" y="1003300"/>
                </a:cubicBezTo>
                <a:lnTo>
                  <a:pt x="0" y="1003300"/>
                </a:lnTo>
                <a:close/>
              </a:path>
            </a:pathLst>
          </a:custGeom>
          <a:solidFill>
            <a:srgbClr val="C3C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tci-healthcare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07" y="1371600"/>
            <a:ext cx="2958893" cy="717346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609600" y="5943600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700" b="1" dirty="0">
                <a:solidFill>
                  <a:srgbClr val="CFD3D6"/>
                </a:solidFill>
                <a:latin typeface="Arial"/>
                <a:cs typeface="Arial"/>
              </a:rPr>
              <a:t>CONFIDENTIALITY NOTICE: </a:t>
            </a:r>
            <a:endParaRPr lang="en-US" sz="700" b="1" dirty="0" smtClean="0">
              <a:solidFill>
                <a:srgbClr val="CFD3D6"/>
              </a:solidFill>
              <a:latin typeface="Arial"/>
              <a:cs typeface="Arial"/>
            </a:endParaRPr>
          </a:p>
          <a:p>
            <a:pPr algn="l"/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This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document contains confidential information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intended</a:t>
            </a:r>
            <a:r>
              <a:rPr lang="en-US" sz="700" baseline="0" dirty="0" smtClean="0">
                <a:solidFill>
                  <a:srgbClr val="CFD3D6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solely for the recipient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(s) named herein. The information set forth in this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document may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not </a:t>
            </a:r>
            <a:r>
              <a:rPr lang="en-US" sz="700" dirty="0" smtClean="0">
                <a:solidFill>
                  <a:srgbClr val="CFD3D6"/>
                </a:solidFill>
                <a:latin typeface="Arial"/>
                <a:cs typeface="Arial"/>
              </a:rPr>
              <a:t>be reproduced or </a:t>
            </a:r>
            <a:r>
              <a:rPr lang="en-US" sz="700" dirty="0">
                <a:solidFill>
                  <a:srgbClr val="CFD3D6"/>
                </a:solidFill>
                <a:latin typeface="Arial"/>
                <a:cs typeface="Arial"/>
              </a:rPr>
              <a:t>disclosed by the recipient(s) without the prior written consent of the author.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881438"/>
            <a:ext cx="5994400" cy="309562"/>
          </a:xfrm>
        </p:spPr>
        <p:txBody>
          <a:bodyPr anchor="ctr"/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43000"/>
            <a:ext cx="7315200" cy="251460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20000"/>
              </a:lnSpc>
              <a:buNone/>
              <a:defRPr sz="3200" b="0" i="0" baseline="0">
                <a:solidFill>
                  <a:srgbClr val="FFFFF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542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 userDrawn="1"/>
        </p:nvSpPr>
        <p:spPr>
          <a:xfrm>
            <a:off x="10259484" y="6324600"/>
            <a:ext cx="1498600" cy="227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BFBFB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48E88D-BA08-41E3-AA2C-D2D0785F2378}" type="slidenum">
              <a:rPr lang="en-US" sz="1400" smtClean="0">
                <a:ln>
                  <a:noFill/>
                </a:ln>
                <a:solidFill>
                  <a:schemeClr val="accent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itle 18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9347200" cy="609600"/>
          </a:xfrm>
        </p:spPr>
        <p:txBody>
          <a:bodyPr>
            <a:normAutofit/>
          </a:bodyPr>
          <a:lstStyle>
            <a:lvl1pPr algn="l">
              <a:defRPr sz="26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09600" y="1066800"/>
            <a:ext cx="10972800" cy="5029200"/>
          </a:xfrm>
        </p:spPr>
        <p:txBody>
          <a:bodyPr/>
          <a:lstStyle>
            <a:lvl1pPr>
              <a:defRPr b="0" i="0">
                <a:solidFill>
                  <a:srgbClr val="09080A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424447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9080A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9080A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9080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 </a:t>
            </a:r>
          </a:p>
          <a:p>
            <a:pPr lvl="2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762000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ci-healthcar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215172"/>
            <a:ext cx="1847273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404B-FAE0-453B-9AE5-5ACBD863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CF5D6E-E7B0-43B0-800B-8149C92E6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A77CCD-0C0A-4057-8ED3-6A9AFBF5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5C055-DA9C-4196-9825-1AB7EAD4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9632C-2A60-47D4-A8AA-06539287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96E46-59A6-450A-99C7-7AAED9A4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9D713E-3423-4322-9FF5-12BEBD923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8D367-3E96-4C4C-9492-ECE12EA9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F6009-6DC0-48D5-8F88-9C8A490B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0026D-FEFA-4D95-A062-421C40E4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77D5B-1AC0-47D2-BDAB-2C337613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D24D0-AFBB-4C1B-9F15-F2739ADF2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915101-BBC4-48A4-AA15-BEB6EF8B3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29D6F6-D59E-4DCB-8F30-FDF6529A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0A2A-D943-4DE8-B584-FB64D612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DD5C6-AC3C-4C21-91AE-DFC395E2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D283A-102B-4DBF-A470-A443069A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8AAAE0-3E97-4E0F-A9D9-644F6C5B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B26C9A-B3B6-48AC-B3BF-428E24FA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ECF357-2AF0-4AC9-B222-1EACC444E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7F8D69-F12C-4A01-9921-1C6F71B6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7F6BB5-8B94-4DC7-830E-5EF73231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908EBF-922A-45D4-BE5E-12A94E7B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D5DBC5-F778-437C-86AD-AFAC53BB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4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ADEA9-8CE5-4A00-9CEC-04848FEF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EA9A81-3ED4-4F4D-8B3F-25236483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25B1A2-EF4D-4622-8961-02C4EA5E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A050AE-7FEA-4750-AD6F-8F3F4A99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5CCF3B-B32D-460C-B303-21878C4F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B8E448-BC10-42A1-8207-DF5B4EF2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55559F-03CD-4AC1-B765-2F97FA68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5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2E910-5DAA-4527-937D-F6605CC8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040912-98D5-4E8D-81A4-965F5F7F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FF1CDE-B723-40F5-A562-CE9EE898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0128B4-920D-4F89-87CA-1E440E62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4083A5-A4DE-4411-8402-CC4BC29A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B72E85-4D8A-4E0E-9830-87AA2B71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19CC8-7DD0-4013-9753-33EC5B4A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7879C3-607F-469A-A5A0-87D9FB871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6ED432-95CC-42D8-B272-D90E93DA0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B3B4-2DD7-4E10-A4D8-57B7500E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D97BDA-F5E1-476A-AFC6-CB8B7610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AEC5CC-E394-404E-8707-18FA0117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B0B6FA-D999-44CE-8A3E-DBE83C0F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20CBE1-9A5C-467D-B7A3-DD443552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1170A6-D1FC-448B-8751-F37E9350B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DCE9-75F1-4428-AD51-63CE8CEB00F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232FE-01E9-4F2F-8F67-91499C90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94058-1223-4800-9C53-C7B10D090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A871-F369-4A3C-A957-A6A04CF2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 access the interactive features of this training session, please start the file in Presentation mode by clicking here: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263"/>
            <a:ext cx="12193616" cy="3006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029700" y="2152650"/>
            <a:ext cx="1463040" cy="36276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1B5F74-C845-42DE-A451-273C1BCAF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5" y="0"/>
            <a:ext cx="12033849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14EE86-55B8-4F36-8E2C-6E543B414670}"/>
              </a:ext>
            </a:extLst>
          </p:cNvPr>
          <p:cNvSpPr/>
          <p:nvPr/>
        </p:nvSpPr>
        <p:spPr>
          <a:xfrm>
            <a:off x="150920" y="2592280"/>
            <a:ext cx="1562470" cy="2219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9661" y="3357053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6C411F-A233-4DF7-A833-D92E84A0D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" y="0"/>
            <a:ext cx="1209472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4EDDEC-0D9A-4BFF-A16F-927F99FAC537}"/>
              </a:ext>
            </a:extLst>
          </p:cNvPr>
          <p:cNvSpPr/>
          <p:nvPr/>
        </p:nvSpPr>
        <p:spPr>
          <a:xfrm>
            <a:off x="426128" y="2814221"/>
            <a:ext cx="1562470" cy="221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8422684B-D1D9-42B8-AE33-751B9E2A23D1}"/>
              </a:ext>
            </a:extLst>
          </p:cNvPr>
          <p:cNvSpPr/>
          <p:nvPr/>
        </p:nvSpPr>
        <p:spPr>
          <a:xfrm>
            <a:off x="426128" y="2814221"/>
            <a:ext cx="1562470" cy="2219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8616" y="2437828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483A0D-A972-4F41-AA0D-ED6E3BE06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5" y="0"/>
            <a:ext cx="1203384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C17E18-0BE6-489F-9B78-E53E4AE566E8}"/>
              </a:ext>
            </a:extLst>
          </p:cNvPr>
          <p:cNvSpPr/>
          <p:nvPr/>
        </p:nvSpPr>
        <p:spPr>
          <a:xfrm>
            <a:off x="3613211" y="2290439"/>
            <a:ext cx="2592280" cy="29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EE48E9-459E-47E2-80A9-339B28589AE7}"/>
              </a:ext>
            </a:extLst>
          </p:cNvPr>
          <p:cNvSpPr/>
          <p:nvPr/>
        </p:nvSpPr>
        <p:spPr>
          <a:xfrm>
            <a:off x="3613211" y="2290439"/>
            <a:ext cx="6178859" cy="292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8D4B1E-5E7E-45FC-B48F-429506C2A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" y="0"/>
            <a:ext cx="1207234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822E2B-A74A-485E-A369-C88F4C6E5626}"/>
              </a:ext>
            </a:extLst>
          </p:cNvPr>
          <p:cNvSpPr/>
          <p:nvPr/>
        </p:nvSpPr>
        <p:spPr>
          <a:xfrm>
            <a:off x="10005133" y="6098959"/>
            <a:ext cx="2127040" cy="31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D7ADB0-C25F-4B40-A322-5215A192EF02}"/>
              </a:ext>
            </a:extLst>
          </p:cNvPr>
          <p:cNvSpPr/>
          <p:nvPr/>
        </p:nvSpPr>
        <p:spPr>
          <a:xfrm>
            <a:off x="10005133" y="6098959"/>
            <a:ext cx="2127040" cy="310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F179823-BABD-4AA9-8CBD-E7FB6842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1" y="0"/>
            <a:ext cx="1206229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8FE7F2-055C-4F7B-853C-173BF6C3ED04}"/>
              </a:ext>
            </a:extLst>
          </p:cNvPr>
          <p:cNvSpPr/>
          <p:nvPr/>
        </p:nvSpPr>
        <p:spPr>
          <a:xfrm>
            <a:off x="1624613" y="417251"/>
            <a:ext cx="861135" cy="40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ounded Rectangle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B7B073A8-4070-4ED6-9806-77B1331F07A4}"/>
              </a:ext>
            </a:extLst>
          </p:cNvPr>
          <p:cNvSpPr/>
          <p:nvPr/>
        </p:nvSpPr>
        <p:spPr>
          <a:xfrm>
            <a:off x="1624613" y="426128"/>
            <a:ext cx="852257" cy="3728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B596DB-B0CA-46A3-8CBE-FD6C8FCC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8" y="0"/>
            <a:ext cx="12015603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81827AA-7AD5-4884-BF4F-DEC04D74277F}"/>
              </a:ext>
            </a:extLst>
          </p:cNvPr>
          <p:cNvSpPr/>
          <p:nvPr/>
        </p:nvSpPr>
        <p:spPr>
          <a:xfrm>
            <a:off x="896645" y="399495"/>
            <a:ext cx="692458" cy="4261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F5A5EA38-39D6-457B-B2D4-98989B34C092}"/>
              </a:ext>
            </a:extLst>
          </p:cNvPr>
          <p:cNvSpPr/>
          <p:nvPr/>
        </p:nvSpPr>
        <p:spPr>
          <a:xfrm>
            <a:off x="127987" y="399495"/>
            <a:ext cx="704770" cy="4261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B596DB-B0CA-46A3-8CBE-FD6C8FCC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8" y="0"/>
            <a:ext cx="12015603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81827AA-7AD5-4884-BF4F-DEC04D74277F}"/>
              </a:ext>
            </a:extLst>
          </p:cNvPr>
          <p:cNvSpPr/>
          <p:nvPr/>
        </p:nvSpPr>
        <p:spPr>
          <a:xfrm>
            <a:off x="896645" y="399495"/>
            <a:ext cx="692458" cy="4261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F5A5EA38-39D6-457B-B2D4-98989B34C092}"/>
              </a:ext>
            </a:extLst>
          </p:cNvPr>
          <p:cNvSpPr/>
          <p:nvPr/>
        </p:nvSpPr>
        <p:spPr>
          <a:xfrm>
            <a:off x="127987" y="399495"/>
            <a:ext cx="704770" cy="4261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ed Taylor Logo Intro with Sou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0"/>
    </mc:Choice>
    <mc:Fallback xmlns="">
      <p:transition spd="slow" advTm="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How To </a:t>
            </a:r>
            <a:r>
              <a:rPr lang="en-US" b="1" dirty="0" smtClean="0"/>
              <a:t>Save a </a:t>
            </a:r>
            <a:r>
              <a:rPr lang="en-US" b="1" dirty="0"/>
              <a:t>Consent </a:t>
            </a:r>
            <a:r>
              <a:rPr lang="en-US" b="1" dirty="0" smtClean="0"/>
              <a:t>as a Favorite</a:t>
            </a:r>
          </a:p>
          <a:p>
            <a:endParaRPr lang="en-US" sz="1050" b="1" dirty="0"/>
          </a:p>
          <a:p>
            <a:r>
              <a:rPr lang="en-US" sz="1600" b="1" dirty="0"/>
              <a:t>Taylor Healthcare Training series</a:t>
            </a:r>
            <a:endParaRPr lang="en-US" sz="1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 Covered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736" y="2710548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-Locate a consent </a:t>
            </a:r>
          </a:p>
          <a:p>
            <a:endParaRPr lang="en-US" sz="2400" b="1" dirty="0"/>
          </a:p>
          <a:p>
            <a:r>
              <a:rPr lang="en-US" sz="2400" b="1" dirty="0"/>
              <a:t>-Save it as a favorite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05" y="1117620"/>
            <a:ext cx="7273196" cy="482598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0CFAE9-A31A-44FD-8B18-AACE5A68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" y="0"/>
            <a:ext cx="12072347" cy="6858000"/>
          </a:xfrm>
          <a:prstGeom prst="rect">
            <a:avLst/>
          </a:prstGeom>
        </p:spPr>
      </p:pic>
      <p:sp>
        <p:nvSpPr>
          <p:cNvPr id="5" name="Rounded Rectangl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B7B073A8-4070-4ED6-9806-77B1331F07A4}"/>
              </a:ext>
            </a:extLst>
          </p:cNvPr>
          <p:cNvSpPr/>
          <p:nvPr/>
        </p:nvSpPr>
        <p:spPr>
          <a:xfrm>
            <a:off x="885409" y="399495"/>
            <a:ext cx="675972" cy="4261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F32ADE9-0DA6-4DBE-8083-9E660C98DB79}"/>
              </a:ext>
            </a:extLst>
          </p:cNvPr>
          <p:cNvSpPr/>
          <p:nvPr/>
        </p:nvSpPr>
        <p:spPr>
          <a:xfrm>
            <a:off x="120770" y="399495"/>
            <a:ext cx="703695" cy="4374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7035E-AF57-4531-B6D6-94F859D99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6" y="0"/>
            <a:ext cx="12009587" cy="6858000"/>
          </a:xfrm>
          <a:prstGeom prst="rect">
            <a:avLst/>
          </a:prstGeom>
        </p:spPr>
      </p:pic>
      <p:sp>
        <p:nvSpPr>
          <p:cNvPr id="5" name="Rounded Rectangl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202C255-10BC-4D7E-819C-C3CD38B766D4}"/>
              </a:ext>
            </a:extLst>
          </p:cNvPr>
          <p:cNvSpPr/>
          <p:nvPr/>
        </p:nvSpPr>
        <p:spPr>
          <a:xfrm>
            <a:off x="2610034" y="1074197"/>
            <a:ext cx="772357" cy="34622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805680-AE2E-48D1-A62C-DAC4BB22B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5" y="0"/>
            <a:ext cx="12033849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8EFA6AD-05CA-4B61-911E-9DD7BAF217F8}"/>
              </a:ext>
            </a:extLst>
          </p:cNvPr>
          <p:cNvSpPr/>
          <p:nvPr/>
        </p:nvSpPr>
        <p:spPr>
          <a:xfrm>
            <a:off x="372862" y="2343705"/>
            <a:ext cx="9374820" cy="3373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1C45D7-D502-412F-9F04-C85F74810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2" y="0"/>
            <a:ext cx="12110936" cy="6858000"/>
          </a:xfrm>
          <a:prstGeom prst="rect">
            <a:avLst/>
          </a:prstGeom>
        </p:spPr>
      </p:pic>
      <p:sp>
        <p:nvSpPr>
          <p:cNvPr id="3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9BF1B2-CA59-437B-A283-8D44ACEA0E73}"/>
              </a:ext>
            </a:extLst>
          </p:cNvPr>
          <p:cNvSpPr/>
          <p:nvPr/>
        </p:nvSpPr>
        <p:spPr>
          <a:xfrm>
            <a:off x="9987379" y="6081204"/>
            <a:ext cx="2098229" cy="3906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947A81C-30F6-46FF-8558-70FB5EDA6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6" y="0"/>
            <a:ext cx="1204390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5C5A87-D470-42F7-B848-D2D23C0EC997}"/>
              </a:ext>
            </a:extLst>
          </p:cNvPr>
          <p:cNvSpPr/>
          <p:nvPr/>
        </p:nvSpPr>
        <p:spPr>
          <a:xfrm>
            <a:off x="1597980" y="426128"/>
            <a:ext cx="878890" cy="372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ounded Rectangl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7B073A8-4070-4ED6-9806-77B1331F07A4}"/>
              </a:ext>
            </a:extLst>
          </p:cNvPr>
          <p:cNvSpPr/>
          <p:nvPr/>
        </p:nvSpPr>
        <p:spPr>
          <a:xfrm>
            <a:off x="1631439" y="426128"/>
            <a:ext cx="811972" cy="37286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070" y="0"/>
            <a:ext cx="2189103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48</Words>
  <Application>Microsoft Office PowerPoint</Application>
  <PresentationFormat>Widescreen</PresentationFormat>
  <Paragraphs>9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Beginning the Presentation</vt:lpstr>
      <vt:lpstr>PowerPoint Presentation</vt:lpstr>
      <vt:lpstr>PowerPoint Presentation</vt:lpstr>
      <vt:lpstr>Topics Covered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Wisdom</dc:creator>
  <cp:lastModifiedBy>Wisdom, John (Taylor Communications)</cp:lastModifiedBy>
  <cp:revision>30</cp:revision>
  <dcterms:created xsi:type="dcterms:W3CDTF">2018-03-05T17:23:12Z</dcterms:created>
  <dcterms:modified xsi:type="dcterms:W3CDTF">2020-07-06T18:20:33Z</dcterms:modified>
</cp:coreProperties>
</file>