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8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F377-2779-4810-9060-DB246A4EB690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403F-FBF6-487A-9C2A-B95356AB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F377-2779-4810-9060-DB246A4EB690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403F-FBF6-487A-9C2A-B95356AB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5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F377-2779-4810-9060-DB246A4EB690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403F-FBF6-487A-9C2A-B95356AB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09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753600" cy="6858000"/>
          </a:xfrm>
          <a:custGeom>
            <a:avLst/>
            <a:gdLst>
              <a:gd name="connsiteX0" fmla="*/ 0 w 7315200"/>
              <a:gd name="connsiteY0" fmla="*/ 0 h 6858000"/>
              <a:gd name="connsiteX1" fmla="*/ 7315200 w 7315200"/>
              <a:gd name="connsiteY1" fmla="*/ 0 h 6858000"/>
              <a:gd name="connsiteX2" fmla="*/ 7315200 w 7315200"/>
              <a:gd name="connsiteY2" fmla="*/ 6858000 h 6858000"/>
              <a:gd name="connsiteX3" fmla="*/ 0 w 7315200"/>
              <a:gd name="connsiteY3" fmla="*/ 6858000 h 6858000"/>
              <a:gd name="connsiteX4" fmla="*/ 0 w 7315200"/>
              <a:gd name="connsiteY4" fmla="*/ 0 h 6858000"/>
              <a:gd name="connsiteX0" fmla="*/ 0 w 7315200"/>
              <a:gd name="connsiteY0" fmla="*/ 0 h 6858000"/>
              <a:gd name="connsiteX1" fmla="*/ 7315200 w 7315200"/>
              <a:gd name="connsiteY1" fmla="*/ 0 h 6858000"/>
              <a:gd name="connsiteX2" fmla="*/ 3031067 w 7315200"/>
              <a:gd name="connsiteY2" fmla="*/ 6858000 h 6858000"/>
              <a:gd name="connsiteX3" fmla="*/ 0 w 7315200"/>
              <a:gd name="connsiteY3" fmla="*/ 6858000 h 6858000"/>
              <a:gd name="connsiteX4" fmla="*/ 0 w 7315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0" h="6858000">
                <a:moveTo>
                  <a:pt x="0" y="0"/>
                </a:moveTo>
                <a:lnTo>
                  <a:pt x="7315200" y="0"/>
                </a:lnTo>
                <a:lnTo>
                  <a:pt x="303106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85D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gular Pentagon 5"/>
          <p:cNvSpPr/>
          <p:nvPr userDrawn="1"/>
        </p:nvSpPr>
        <p:spPr>
          <a:xfrm>
            <a:off x="4009820" y="2021840"/>
            <a:ext cx="8202215" cy="4861549"/>
          </a:xfrm>
          <a:custGeom>
            <a:avLst/>
            <a:gdLst>
              <a:gd name="connsiteX0" fmla="*/ 5 w 4763984"/>
              <a:gd name="connsiteY0" fmla="*/ 1688133 h 4419600"/>
              <a:gd name="connsiteX1" fmla="*/ 2381992 w 4763984"/>
              <a:gd name="connsiteY1" fmla="*/ 0 h 4419600"/>
              <a:gd name="connsiteX2" fmla="*/ 4763979 w 4763984"/>
              <a:gd name="connsiteY2" fmla="*/ 1688133 h 4419600"/>
              <a:gd name="connsiteX3" fmla="*/ 3854141 w 4763984"/>
              <a:gd name="connsiteY3" fmla="*/ 4419589 h 4419600"/>
              <a:gd name="connsiteX4" fmla="*/ 909843 w 4763984"/>
              <a:gd name="connsiteY4" fmla="*/ 4419589 h 4419600"/>
              <a:gd name="connsiteX5" fmla="*/ 5 w 4763984"/>
              <a:gd name="connsiteY5" fmla="*/ 1688133 h 4419600"/>
              <a:gd name="connsiteX0" fmla="*/ 0 w 4896054"/>
              <a:gd name="connsiteY0" fmla="*/ 1688133 h 4419589"/>
              <a:gd name="connsiteX1" fmla="*/ 2381987 w 4896054"/>
              <a:gd name="connsiteY1" fmla="*/ 0 h 4419589"/>
              <a:gd name="connsiteX2" fmla="*/ 4896054 w 4896054"/>
              <a:gd name="connsiteY2" fmla="*/ 1190293 h 4419589"/>
              <a:gd name="connsiteX3" fmla="*/ 3854136 w 4896054"/>
              <a:gd name="connsiteY3" fmla="*/ 4419589 h 4419589"/>
              <a:gd name="connsiteX4" fmla="*/ 909838 w 4896054"/>
              <a:gd name="connsiteY4" fmla="*/ 4419589 h 4419589"/>
              <a:gd name="connsiteX5" fmla="*/ 0 w 4896054"/>
              <a:gd name="connsiteY5" fmla="*/ 1688133 h 4419589"/>
              <a:gd name="connsiteX0" fmla="*/ 0 w 4896054"/>
              <a:gd name="connsiteY0" fmla="*/ 1850693 h 4582149"/>
              <a:gd name="connsiteX1" fmla="*/ 1833347 w 4896054"/>
              <a:gd name="connsiteY1" fmla="*/ 0 h 4582149"/>
              <a:gd name="connsiteX2" fmla="*/ 4896054 w 4896054"/>
              <a:gd name="connsiteY2" fmla="*/ 1352853 h 4582149"/>
              <a:gd name="connsiteX3" fmla="*/ 3854136 w 4896054"/>
              <a:gd name="connsiteY3" fmla="*/ 4582149 h 4582149"/>
              <a:gd name="connsiteX4" fmla="*/ 909838 w 4896054"/>
              <a:gd name="connsiteY4" fmla="*/ 4582149 h 4582149"/>
              <a:gd name="connsiteX5" fmla="*/ 0 w 4896054"/>
              <a:gd name="connsiteY5" fmla="*/ 1850693 h 4582149"/>
              <a:gd name="connsiteX0" fmla="*/ 0 w 4896054"/>
              <a:gd name="connsiteY0" fmla="*/ 1850693 h 4582149"/>
              <a:gd name="connsiteX1" fmla="*/ 1833347 w 4896054"/>
              <a:gd name="connsiteY1" fmla="*/ 0 h 4582149"/>
              <a:gd name="connsiteX2" fmla="*/ 4896054 w 4896054"/>
              <a:gd name="connsiteY2" fmla="*/ 1352853 h 4582149"/>
              <a:gd name="connsiteX3" fmla="*/ 4890456 w 4896054"/>
              <a:gd name="connsiteY3" fmla="*/ 3809989 h 4582149"/>
              <a:gd name="connsiteX4" fmla="*/ 909838 w 4896054"/>
              <a:gd name="connsiteY4" fmla="*/ 4582149 h 4582149"/>
              <a:gd name="connsiteX5" fmla="*/ 0 w 4896054"/>
              <a:gd name="connsiteY5" fmla="*/ 1850693 h 4582149"/>
              <a:gd name="connsiteX0" fmla="*/ 0 w 4896054"/>
              <a:gd name="connsiteY0" fmla="*/ 1850693 h 4836149"/>
              <a:gd name="connsiteX1" fmla="*/ 1833347 w 4896054"/>
              <a:gd name="connsiteY1" fmla="*/ 0 h 4836149"/>
              <a:gd name="connsiteX2" fmla="*/ 4896054 w 4896054"/>
              <a:gd name="connsiteY2" fmla="*/ 1352853 h 4836149"/>
              <a:gd name="connsiteX3" fmla="*/ 4890456 w 4896054"/>
              <a:gd name="connsiteY3" fmla="*/ 3809989 h 4836149"/>
              <a:gd name="connsiteX4" fmla="*/ 747278 w 4896054"/>
              <a:gd name="connsiteY4" fmla="*/ 4836149 h 4836149"/>
              <a:gd name="connsiteX5" fmla="*/ 0 w 4896054"/>
              <a:gd name="connsiteY5" fmla="*/ 1850693 h 4836149"/>
              <a:gd name="connsiteX0" fmla="*/ 0 w 6155894"/>
              <a:gd name="connsiteY0" fmla="*/ 4817413 h 4836149"/>
              <a:gd name="connsiteX1" fmla="*/ 3093187 w 6155894"/>
              <a:gd name="connsiteY1" fmla="*/ 0 h 4836149"/>
              <a:gd name="connsiteX2" fmla="*/ 6155894 w 6155894"/>
              <a:gd name="connsiteY2" fmla="*/ 1352853 h 4836149"/>
              <a:gd name="connsiteX3" fmla="*/ 6150296 w 6155894"/>
              <a:gd name="connsiteY3" fmla="*/ 3809989 h 4836149"/>
              <a:gd name="connsiteX4" fmla="*/ 2007118 w 6155894"/>
              <a:gd name="connsiteY4" fmla="*/ 4836149 h 4836149"/>
              <a:gd name="connsiteX5" fmla="*/ 0 w 6155894"/>
              <a:gd name="connsiteY5" fmla="*/ 4817413 h 4836149"/>
              <a:gd name="connsiteX0" fmla="*/ 0 w 6151661"/>
              <a:gd name="connsiteY0" fmla="*/ 4817413 h 4836149"/>
              <a:gd name="connsiteX1" fmla="*/ 3093187 w 6151661"/>
              <a:gd name="connsiteY1" fmla="*/ 0 h 4836149"/>
              <a:gd name="connsiteX2" fmla="*/ 6151661 w 6151661"/>
              <a:gd name="connsiteY2" fmla="*/ 1340153 h 4836149"/>
              <a:gd name="connsiteX3" fmla="*/ 6150296 w 6151661"/>
              <a:gd name="connsiteY3" fmla="*/ 3809989 h 4836149"/>
              <a:gd name="connsiteX4" fmla="*/ 2007118 w 6151661"/>
              <a:gd name="connsiteY4" fmla="*/ 4836149 h 4836149"/>
              <a:gd name="connsiteX5" fmla="*/ 0 w 6151661"/>
              <a:gd name="connsiteY5" fmla="*/ 4817413 h 4836149"/>
              <a:gd name="connsiteX0" fmla="*/ 0 w 6151661"/>
              <a:gd name="connsiteY0" fmla="*/ 4842813 h 4861549"/>
              <a:gd name="connsiteX1" fmla="*/ 3050853 w 6151661"/>
              <a:gd name="connsiteY1" fmla="*/ 0 h 4861549"/>
              <a:gd name="connsiteX2" fmla="*/ 6151661 w 6151661"/>
              <a:gd name="connsiteY2" fmla="*/ 1365553 h 4861549"/>
              <a:gd name="connsiteX3" fmla="*/ 6150296 w 6151661"/>
              <a:gd name="connsiteY3" fmla="*/ 3835389 h 4861549"/>
              <a:gd name="connsiteX4" fmla="*/ 2007118 w 6151661"/>
              <a:gd name="connsiteY4" fmla="*/ 4861549 h 4861549"/>
              <a:gd name="connsiteX5" fmla="*/ 0 w 6151661"/>
              <a:gd name="connsiteY5" fmla="*/ 4842813 h 486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1661" h="4861549">
                <a:moveTo>
                  <a:pt x="0" y="4842813"/>
                </a:moveTo>
                <a:lnTo>
                  <a:pt x="3050853" y="0"/>
                </a:lnTo>
                <a:lnTo>
                  <a:pt x="6151661" y="1365553"/>
                </a:lnTo>
                <a:lnTo>
                  <a:pt x="6150296" y="3835389"/>
                </a:lnTo>
                <a:lnTo>
                  <a:pt x="2007118" y="4861549"/>
                </a:lnTo>
                <a:lnTo>
                  <a:pt x="0" y="48428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829778" y="5854701"/>
            <a:ext cx="5385885" cy="1003300"/>
          </a:xfrm>
          <a:custGeom>
            <a:avLst/>
            <a:gdLst>
              <a:gd name="connsiteX0" fmla="*/ 0 w 4038600"/>
              <a:gd name="connsiteY0" fmla="*/ 0 h 1600200"/>
              <a:gd name="connsiteX1" fmla="*/ 4038600 w 4038600"/>
              <a:gd name="connsiteY1" fmla="*/ 0 h 1600200"/>
              <a:gd name="connsiteX2" fmla="*/ 4038600 w 4038600"/>
              <a:gd name="connsiteY2" fmla="*/ 1600200 h 1600200"/>
              <a:gd name="connsiteX3" fmla="*/ 0 w 4038600"/>
              <a:gd name="connsiteY3" fmla="*/ 1600200 h 1600200"/>
              <a:gd name="connsiteX4" fmla="*/ 0 w 4038600"/>
              <a:gd name="connsiteY4" fmla="*/ 0 h 1600200"/>
              <a:gd name="connsiteX0" fmla="*/ 0 w 4038600"/>
              <a:gd name="connsiteY0" fmla="*/ 1600200 h 1600200"/>
              <a:gd name="connsiteX1" fmla="*/ 4038600 w 4038600"/>
              <a:gd name="connsiteY1" fmla="*/ 0 h 1600200"/>
              <a:gd name="connsiteX2" fmla="*/ 4038600 w 4038600"/>
              <a:gd name="connsiteY2" fmla="*/ 1600200 h 1600200"/>
              <a:gd name="connsiteX3" fmla="*/ 0 w 4038600"/>
              <a:gd name="connsiteY3" fmla="*/ 1600200 h 1600200"/>
              <a:gd name="connsiteX0" fmla="*/ 0 w 4047067"/>
              <a:gd name="connsiteY0" fmla="*/ 1037167 h 1037167"/>
              <a:gd name="connsiteX1" fmla="*/ 4047067 w 4047067"/>
              <a:gd name="connsiteY1" fmla="*/ 0 h 1037167"/>
              <a:gd name="connsiteX2" fmla="*/ 4038600 w 4047067"/>
              <a:gd name="connsiteY2" fmla="*/ 1037167 h 1037167"/>
              <a:gd name="connsiteX3" fmla="*/ 0 w 4047067"/>
              <a:gd name="connsiteY3" fmla="*/ 1037167 h 1037167"/>
              <a:gd name="connsiteX0" fmla="*/ 0 w 4042834"/>
              <a:gd name="connsiteY0" fmla="*/ 952500 h 952500"/>
              <a:gd name="connsiteX1" fmla="*/ 4042834 w 4042834"/>
              <a:gd name="connsiteY1" fmla="*/ 0 h 952500"/>
              <a:gd name="connsiteX2" fmla="*/ 4038600 w 4042834"/>
              <a:gd name="connsiteY2" fmla="*/ 952500 h 952500"/>
              <a:gd name="connsiteX3" fmla="*/ 0 w 4042834"/>
              <a:gd name="connsiteY3" fmla="*/ 952500 h 952500"/>
              <a:gd name="connsiteX0" fmla="*/ 0 w 4039414"/>
              <a:gd name="connsiteY0" fmla="*/ 1003300 h 1003300"/>
              <a:gd name="connsiteX1" fmla="*/ 4038600 w 4039414"/>
              <a:gd name="connsiteY1" fmla="*/ 0 h 1003300"/>
              <a:gd name="connsiteX2" fmla="*/ 4038600 w 4039414"/>
              <a:gd name="connsiteY2" fmla="*/ 1003300 h 1003300"/>
              <a:gd name="connsiteX3" fmla="*/ 0 w 4039414"/>
              <a:gd name="connsiteY3" fmla="*/ 10033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9414" h="1003300">
                <a:moveTo>
                  <a:pt x="0" y="1003300"/>
                </a:moveTo>
                <a:lnTo>
                  <a:pt x="4038600" y="0"/>
                </a:lnTo>
                <a:cubicBezTo>
                  <a:pt x="4035778" y="345722"/>
                  <a:pt x="4041422" y="657578"/>
                  <a:pt x="4038600" y="1003300"/>
                </a:cubicBezTo>
                <a:lnTo>
                  <a:pt x="0" y="1003300"/>
                </a:lnTo>
                <a:close/>
              </a:path>
            </a:pathLst>
          </a:custGeom>
          <a:solidFill>
            <a:srgbClr val="C3C8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tci-healthcare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307" y="1371600"/>
            <a:ext cx="2958893" cy="717346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609600" y="5943600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700" b="1" dirty="0">
                <a:solidFill>
                  <a:srgbClr val="CFD3D6"/>
                </a:solidFill>
                <a:latin typeface="Arial"/>
                <a:cs typeface="Arial"/>
              </a:rPr>
              <a:t>CONFIDENTIALITY NOTICE: </a:t>
            </a:r>
            <a:endParaRPr lang="en-US" sz="700" b="1" dirty="0" smtClean="0">
              <a:solidFill>
                <a:srgbClr val="CFD3D6"/>
              </a:solidFill>
              <a:latin typeface="Arial"/>
              <a:cs typeface="Arial"/>
            </a:endParaRPr>
          </a:p>
          <a:p>
            <a:pPr algn="l"/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This </a:t>
            </a:r>
            <a:r>
              <a:rPr lang="en-US" sz="700" dirty="0">
                <a:solidFill>
                  <a:srgbClr val="CFD3D6"/>
                </a:solidFill>
                <a:latin typeface="Arial"/>
                <a:cs typeface="Arial"/>
              </a:rPr>
              <a:t>document contains confidential information </a:t>
            </a:r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intended</a:t>
            </a:r>
            <a:r>
              <a:rPr lang="en-US" sz="700" baseline="0" dirty="0" smtClean="0">
                <a:solidFill>
                  <a:srgbClr val="CFD3D6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solely for the recipient</a:t>
            </a:r>
            <a:r>
              <a:rPr lang="en-US" sz="700" dirty="0">
                <a:solidFill>
                  <a:srgbClr val="CFD3D6"/>
                </a:solidFill>
                <a:latin typeface="Arial"/>
                <a:cs typeface="Arial"/>
              </a:rPr>
              <a:t>(s) named herein. The information set forth in this </a:t>
            </a:r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document may </a:t>
            </a:r>
            <a:r>
              <a:rPr lang="en-US" sz="700" dirty="0">
                <a:solidFill>
                  <a:srgbClr val="CFD3D6"/>
                </a:solidFill>
                <a:latin typeface="Arial"/>
                <a:cs typeface="Arial"/>
              </a:rPr>
              <a:t>not </a:t>
            </a:r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be reproduced or </a:t>
            </a:r>
            <a:r>
              <a:rPr lang="en-US" sz="700" dirty="0">
                <a:solidFill>
                  <a:srgbClr val="CFD3D6"/>
                </a:solidFill>
                <a:latin typeface="Arial"/>
                <a:cs typeface="Arial"/>
              </a:rPr>
              <a:t>disclosed by the recipient(s) without the prior written consent of the author.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3881438"/>
            <a:ext cx="5994400" cy="309562"/>
          </a:xfrm>
        </p:spPr>
        <p:txBody>
          <a:bodyPr anchor="ctr"/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143000"/>
            <a:ext cx="7315200" cy="2514600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20000"/>
              </a:lnSpc>
              <a:buNone/>
              <a:defRPr sz="3200" b="0" i="0" baseline="0">
                <a:solidFill>
                  <a:srgbClr val="FFFFF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90296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 userDrawn="1"/>
        </p:nvSpPr>
        <p:spPr>
          <a:xfrm>
            <a:off x="10259484" y="6324600"/>
            <a:ext cx="1498600" cy="2270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BFBFB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248E88D-BA08-41E3-AA2C-D2D0785F2378}" type="slidenum">
              <a:rPr lang="en-US" sz="1400" smtClean="0">
                <a:ln>
                  <a:noFill/>
                </a:ln>
                <a:solidFill>
                  <a:schemeClr val="accent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4" name="Title 18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9347200" cy="609600"/>
          </a:xfrm>
        </p:spPr>
        <p:txBody>
          <a:bodyPr>
            <a:normAutofit/>
          </a:bodyPr>
          <a:lstStyle>
            <a:lvl1pPr algn="l">
              <a:defRPr sz="26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09600" y="1066800"/>
            <a:ext cx="10972800" cy="5029200"/>
          </a:xfrm>
        </p:spPr>
        <p:txBody>
          <a:bodyPr/>
          <a:lstStyle>
            <a:lvl1pPr>
              <a:defRPr b="0" i="0">
                <a:solidFill>
                  <a:srgbClr val="09080A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424447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09080A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09080A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09080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 </a:t>
            </a:r>
          </a:p>
          <a:p>
            <a:pPr lvl="2"/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762000"/>
            <a:ext cx="1219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ci-healthcar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4" y="215172"/>
            <a:ext cx="1847273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2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F377-2779-4810-9060-DB246A4EB690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403F-FBF6-487A-9C2A-B95356AB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F377-2779-4810-9060-DB246A4EB690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403F-FBF6-487A-9C2A-B95356AB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F377-2779-4810-9060-DB246A4EB690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403F-FBF6-487A-9C2A-B95356AB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8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F377-2779-4810-9060-DB246A4EB690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403F-FBF6-487A-9C2A-B95356AB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F377-2779-4810-9060-DB246A4EB690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403F-FBF6-487A-9C2A-B95356AB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5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F377-2779-4810-9060-DB246A4EB690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403F-FBF6-487A-9C2A-B95356AB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F377-2779-4810-9060-DB246A4EB690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403F-FBF6-487A-9C2A-B95356AB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7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F377-2779-4810-9060-DB246A4EB690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403F-FBF6-487A-9C2A-B95356AB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F377-2779-4810-9060-DB246A4EB690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8403F-FBF6-487A-9C2A-B95356AB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4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5.png"/><Relationship Id="rId5" Type="http://schemas.openxmlformats.org/officeDocument/2006/relationships/slide" Target="slide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5.png"/><Relationship Id="rId5" Type="http://schemas.openxmlformats.org/officeDocument/2006/relationships/slide" Target="slide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5.png"/><Relationship Id="rId5" Type="http://schemas.openxmlformats.org/officeDocument/2006/relationships/slide" Target="slide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5.png"/><Relationship Id="rId5" Type="http://schemas.openxmlformats.org/officeDocument/2006/relationships/slide" Target="slide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5.png"/><Relationship Id="rId5" Type="http://schemas.openxmlformats.org/officeDocument/2006/relationships/slide" Target="slide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5.png"/><Relationship Id="rId5" Type="http://schemas.openxmlformats.org/officeDocument/2006/relationships/slide" Target="slide1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5.png"/><Relationship Id="rId5" Type="http://schemas.openxmlformats.org/officeDocument/2006/relationships/slide" Target="slide2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5.png"/><Relationship Id="rId5" Type="http://schemas.openxmlformats.org/officeDocument/2006/relationships/slide" Target="slide2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5.png"/><Relationship Id="rId5" Type="http://schemas.openxmlformats.org/officeDocument/2006/relationships/slide" Target="slide2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5.png"/><Relationship Id="rId5" Type="http://schemas.openxmlformats.org/officeDocument/2006/relationships/slide" Target="slide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5.png"/><Relationship Id="rId5" Type="http://schemas.openxmlformats.org/officeDocument/2006/relationships/slide" Target="slide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To access the interactive features of this training session, please start the file in Presentation mode by clicking here: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9263"/>
            <a:ext cx="12193616" cy="30069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029700" y="2152650"/>
            <a:ext cx="1463040" cy="362766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33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03596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302079" y="4114800"/>
            <a:ext cx="1273628" cy="2367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2653393" y="1828801"/>
            <a:ext cx="7600950" cy="3428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01199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10450286" y="6180364"/>
            <a:ext cx="1741714" cy="33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6917" y="31113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75702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4188279" y="775606"/>
            <a:ext cx="3959678" cy="2612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86037" cy="6858001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5380265" y="1036864"/>
            <a:ext cx="669471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1240972" y="400050"/>
            <a:ext cx="726621" cy="400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9626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3943350" y="857252"/>
            <a:ext cx="734786" cy="302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1217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0" y="1526720"/>
            <a:ext cx="10278836" cy="293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809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10450286" y="6523264"/>
            <a:ext cx="1741714" cy="33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8957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71708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3780065" y="3347356"/>
            <a:ext cx="4604656" cy="4082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ed Taylor Logo Intro with Soun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31800"/>
            <a:ext cx="12192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0"/>
    </mc:Choice>
    <mc:Fallback xmlns="">
      <p:transition spd="slow" advTm="9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2194837" cy="6858001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506187" y="808263"/>
            <a:ext cx="767442" cy="424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10074729" y="6621236"/>
            <a:ext cx="367393" cy="2367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0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7256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10450286" y="6523264"/>
            <a:ext cx="1741714" cy="33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8957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How To </a:t>
            </a:r>
            <a:r>
              <a:rPr lang="en-US" b="1" dirty="0" smtClean="0"/>
              <a:t>Create and Save Combo Consents </a:t>
            </a:r>
            <a:endParaRPr lang="en-US" sz="1050" b="1" dirty="0"/>
          </a:p>
          <a:p>
            <a:r>
              <a:rPr lang="en-US" sz="1600" b="1" dirty="0"/>
              <a:t>Taylor Healthcare Training series</a:t>
            </a:r>
            <a:endParaRPr lang="en-US" sz="16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Topics Covered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4736" y="2710548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-Locate and select multiple consents</a:t>
            </a:r>
          </a:p>
          <a:p>
            <a:pPr marL="342900" indent="-342900">
              <a:buFontTx/>
              <a:buChar char="-"/>
            </a:pPr>
            <a:endParaRPr lang="en-US" sz="2400" b="1" dirty="0" smtClean="0"/>
          </a:p>
          <a:p>
            <a:r>
              <a:rPr lang="en-US" sz="2400" b="1" dirty="0" smtClean="0"/>
              <a:t>-Combine consents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-Save </a:t>
            </a:r>
            <a:r>
              <a:rPr lang="en-US" sz="2400" b="1" dirty="0" smtClean="0"/>
              <a:t>it as a Favorite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02" y="1639019"/>
            <a:ext cx="6487398" cy="4304580"/>
          </a:xfr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501"/>
            <a:ext cx="12192232" cy="6791499"/>
          </a:xfrm>
          <a:prstGeom prst="rect">
            <a:avLst/>
          </a:prstGeom>
        </p:spPr>
      </p:pic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0" y="473529"/>
            <a:ext cx="612321" cy="383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2197573" cy="6858001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0" y="1477736"/>
            <a:ext cx="1069521" cy="2204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326572" y="1706336"/>
            <a:ext cx="1224642" cy="195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87256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2669721" y="2498272"/>
            <a:ext cx="7600950" cy="3428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2192423" cy="6858001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57150" y="4776107"/>
            <a:ext cx="1322614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52</Words>
  <Application>Microsoft Office PowerPoint</Application>
  <PresentationFormat>Widescreen</PresentationFormat>
  <Paragraphs>10</Paragraphs>
  <Slides>22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Beginning the Presentation</vt:lpstr>
      <vt:lpstr>PowerPoint Presentation</vt:lpstr>
      <vt:lpstr>PowerPoint Presentation</vt:lpstr>
      <vt:lpstr>Topics Covered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Standard Register, Inc., d/b/a Taylor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Wisdom, John (Taylor Communications)</dc:creator>
  <cp:lastModifiedBy>Wisdom, John (Taylor Communications)</cp:lastModifiedBy>
  <cp:revision>18</cp:revision>
  <dcterms:created xsi:type="dcterms:W3CDTF">2018-08-07T13:41:12Z</dcterms:created>
  <dcterms:modified xsi:type="dcterms:W3CDTF">2018-09-14T13:48:19Z</dcterms:modified>
</cp:coreProperties>
</file>