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91" r:id="rId5"/>
    <p:sldId id="259" r:id="rId6"/>
    <p:sldId id="298" r:id="rId7"/>
    <p:sldId id="285" r:id="rId8"/>
    <p:sldId id="292" r:id="rId9"/>
    <p:sldId id="299" r:id="rId10"/>
    <p:sldId id="304" r:id="rId11"/>
    <p:sldId id="305" r:id="rId12"/>
    <p:sldId id="293" r:id="rId13"/>
    <p:sldId id="306" r:id="rId14"/>
    <p:sldId id="301" r:id="rId15"/>
    <p:sldId id="315" r:id="rId16"/>
    <p:sldId id="314" r:id="rId17"/>
    <p:sldId id="308" r:id="rId18"/>
    <p:sldId id="307" r:id="rId19"/>
    <p:sldId id="300" r:id="rId20"/>
    <p:sldId id="294" r:id="rId21"/>
    <p:sldId id="323" r:id="rId22"/>
    <p:sldId id="302" r:id="rId23"/>
    <p:sldId id="309" r:id="rId24"/>
    <p:sldId id="316" r:id="rId25"/>
    <p:sldId id="318" r:id="rId26"/>
    <p:sldId id="321" r:id="rId27"/>
    <p:sldId id="320" r:id="rId28"/>
    <p:sldId id="312" r:id="rId29"/>
    <p:sldId id="303" r:id="rId30"/>
    <p:sldId id="310" r:id="rId31"/>
    <p:sldId id="322" r:id="rId32"/>
    <p:sldId id="295" r:id="rId33"/>
    <p:sldId id="26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DAC"/>
    <a:srgbClr val="FFFFCC"/>
    <a:srgbClr val="424447"/>
    <a:srgbClr val="FDFDFD"/>
    <a:srgbClr val="347EC4"/>
    <a:srgbClr val="4392CF"/>
    <a:srgbClr val="D5DBE0"/>
    <a:srgbClr val="C3C8CE"/>
    <a:srgbClr val="EDEFF1"/>
    <a:srgbClr val="0A7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81" autoAdjust="0"/>
    <p:restoredTop sz="94679" autoAdjust="0"/>
  </p:normalViewPr>
  <p:slideViewPr>
    <p:cSldViewPr snapToGrid="0">
      <p:cViewPr varScale="1">
        <p:scale>
          <a:sx n="96" d="100"/>
          <a:sy n="96" d="100"/>
        </p:scale>
        <p:origin x="792"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7" d="100"/>
          <a:sy n="87" d="100"/>
        </p:scale>
        <p:origin x="-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5A68D4-41DD-4B5A-8D14-C012415C4A47}" type="datetimeFigureOut">
              <a:rPr lang="en-US" smtClean="0"/>
              <a:t>5/31/2018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5BA96-8B13-41A9-B7CD-27D0DD467041}" type="slidenum">
              <a:rPr lang="en-US" smtClean="0"/>
              <a:t>‹#›</a:t>
            </a:fld>
            <a:endParaRPr lang="en-US" dirty="0"/>
          </a:p>
        </p:txBody>
      </p:sp>
    </p:spTree>
    <p:extLst>
      <p:ext uri="{BB962C8B-B14F-4D97-AF65-F5344CB8AC3E}">
        <p14:creationId xmlns:p14="http://schemas.microsoft.com/office/powerpoint/2010/main" val="362417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DAF31-F9EA-43E9-9601-CA31918B8095}" type="datetimeFigureOut">
              <a:rPr lang="en-US" smtClean="0"/>
              <a:t>5/31/2018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7A96B-A546-4113-9D59-DB26F300F2EB}" type="slidenum">
              <a:rPr lang="en-US" smtClean="0"/>
              <a:t>‹#›</a:t>
            </a:fld>
            <a:endParaRPr lang="en-US" dirty="0"/>
          </a:p>
        </p:txBody>
      </p:sp>
    </p:spTree>
    <p:extLst>
      <p:ext uri="{BB962C8B-B14F-4D97-AF65-F5344CB8AC3E}">
        <p14:creationId xmlns:p14="http://schemas.microsoft.com/office/powerpoint/2010/main" val="35840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grpSp>
        <p:nvGrpSpPr>
          <p:cNvPr id="22" name="Group 21"/>
          <p:cNvGrpSpPr/>
          <p:nvPr userDrawn="1"/>
        </p:nvGrpSpPr>
        <p:grpSpPr>
          <a:xfrm>
            <a:off x="0" y="5737170"/>
            <a:ext cx="9155791" cy="1120830"/>
            <a:chOff x="0" y="5746710"/>
            <a:chExt cx="9155791" cy="1120830"/>
          </a:xfrm>
        </p:grpSpPr>
        <p:sp>
          <p:nvSpPr>
            <p:cNvPr id="23" name="Right Triangle 22"/>
            <p:cNvSpPr/>
            <p:nvPr userDrawn="1"/>
          </p:nvSpPr>
          <p:spPr>
            <a:xfrm flipH="1">
              <a:off x="1144752" y="5791200"/>
              <a:ext cx="7999247" cy="1066800"/>
            </a:xfrm>
            <a:prstGeom prst="rtTriangle">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accent6"/>
                </a:solidFill>
              </a:endParaRPr>
            </a:p>
          </p:txBody>
        </p:sp>
        <p:sp>
          <p:nvSpPr>
            <p:cNvPr id="24" name="Right Triangle 23"/>
            <p:cNvSpPr/>
            <p:nvPr userDrawn="1"/>
          </p:nvSpPr>
          <p:spPr>
            <a:xfrm>
              <a:off x="0" y="6172200"/>
              <a:ext cx="4876800" cy="685800"/>
            </a:xfrm>
            <a:prstGeom prst="rtTriangle">
              <a:avLst/>
            </a:prstGeom>
            <a:solidFill>
              <a:srgbClr val="AAAD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3"/>
            <p:cNvSpPr/>
            <p:nvPr userDrawn="1"/>
          </p:nvSpPr>
          <p:spPr>
            <a:xfrm>
              <a:off x="378549" y="5746710"/>
              <a:ext cx="8777242" cy="1120830"/>
            </a:xfrm>
            <a:custGeom>
              <a:avLst/>
              <a:gdLst>
                <a:gd name="connsiteX0" fmla="*/ 0 w 8305800"/>
                <a:gd name="connsiteY0" fmla="*/ 0 h 228600"/>
                <a:gd name="connsiteX1" fmla="*/ 8305800 w 8305800"/>
                <a:gd name="connsiteY1" fmla="*/ 0 h 228600"/>
                <a:gd name="connsiteX2" fmla="*/ 8305800 w 8305800"/>
                <a:gd name="connsiteY2" fmla="*/ 228600 h 228600"/>
                <a:gd name="connsiteX3" fmla="*/ 0 w 8305800"/>
                <a:gd name="connsiteY3" fmla="*/ 228600 h 228600"/>
                <a:gd name="connsiteX4" fmla="*/ 0 w 8305800"/>
                <a:gd name="connsiteY4" fmla="*/ 0 h 228600"/>
                <a:gd name="connsiteX0" fmla="*/ 0 w 8305800"/>
                <a:gd name="connsiteY0" fmla="*/ 0 h 228600"/>
                <a:gd name="connsiteX1" fmla="*/ 8294852 w 8305800"/>
                <a:gd name="connsiteY1" fmla="*/ 120436 h 228600"/>
                <a:gd name="connsiteX2" fmla="*/ 8305800 w 8305800"/>
                <a:gd name="connsiteY2" fmla="*/ 228600 h 228600"/>
                <a:gd name="connsiteX3" fmla="*/ 0 w 8305800"/>
                <a:gd name="connsiteY3" fmla="*/ 228600 h 228600"/>
                <a:gd name="connsiteX4" fmla="*/ 0 w 8305800"/>
                <a:gd name="connsiteY4" fmla="*/ 0 h 228600"/>
                <a:gd name="connsiteX0" fmla="*/ 284638 w 8590438"/>
                <a:gd name="connsiteY0" fmla="*/ 0 h 1619087"/>
                <a:gd name="connsiteX1" fmla="*/ 8579490 w 8590438"/>
                <a:gd name="connsiteY1" fmla="*/ 120436 h 1619087"/>
                <a:gd name="connsiteX2" fmla="*/ 8590438 w 8590438"/>
                <a:gd name="connsiteY2" fmla="*/ 228600 h 1619087"/>
                <a:gd name="connsiteX3" fmla="*/ 0 w 8590438"/>
                <a:gd name="connsiteY3" fmla="*/ 1619087 h 1619087"/>
                <a:gd name="connsiteX4" fmla="*/ 284638 w 8590438"/>
                <a:gd name="connsiteY4" fmla="*/ 0 h 1619087"/>
                <a:gd name="connsiteX0" fmla="*/ 0 w 8623281"/>
                <a:gd name="connsiteY0" fmla="*/ 1379538 h 1498651"/>
                <a:gd name="connsiteX1" fmla="*/ 8612333 w 8623281"/>
                <a:gd name="connsiteY1" fmla="*/ 0 h 1498651"/>
                <a:gd name="connsiteX2" fmla="*/ 8623281 w 8623281"/>
                <a:gd name="connsiteY2" fmla="*/ 108164 h 1498651"/>
                <a:gd name="connsiteX3" fmla="*/ 32843 w 8623281"/>
                <a:gd name="connsiteY3" fmla="*/ 1498651 h 1498651"/>
                <a:gd name="connsiteX4" fmla="*/ 0 w 8623281"/>
                <a:gd name="connsiteY4" fmla="*/ 1379538 h 1498651"/>
                <a:gd name="connsiteX0" fmla="*/ 0 w 8661177"/>
                <a:gd name="connsiteY0" fmla="*/ 1646400 h 1765513"/>
                <a:gd name="connsiteX1" fmla="*/ 8661177 w 8661177"/>
                <a:gd name="connsiteY1" fmla="*/ 0 h 1765513"/>
                <a:gd name="connsiteX2" fmla="*/ 8623281 w 8661177"/>
                <a:gd name="connsiteY2" fmla="*/ 375026 h 1765513"/>
                <a:gd name="connsiteX3" fmla="*/ 32843 w 8661177"/>
                <a:gd name="connsiteY3" fmla="*/ 1765513 h 1765513"/>
                <a:gd name="connsiteX4" fmla="*/ 0 w 8661177"/>
                <a:gd name="connsiteY4" fmla="*/ 1646400 h 1765513"/>
                <a:gd name="connsiteX0" fmla="*/ 0 w 8661177"/>
                <a:gd name="connsiteY0" fmla="*/ 1646400 h 1765513"/>
                <a:gd name="connsiteX1" fmla="*/ 8661177 w 8661177"/>
                <a:gd name="connsiteY1" fmla="*/ 0 h 1765513"/>
                <a:gd name="connsiteX2" fmla="*/ 8623281 w 8661177"/>
                <a:gd name="connsiteY2" fmla="*/ 444408 h 1765513"/>
                <a:gd name="connsiteX3" fmla="*/ 32843 w 8661177"/>
                <a:gd name="connsiteY3" fmla="*/ 1765513 h 1765513"/>
                <a:gd name="connsiteX4" fmla="*/ 0 w 8661177"/>
                <a:gd name="connsiteY4" fmla="*/ 1646400 h 1765513"/>
                <a:gd name="connsiteX0" fmla="*/ 0 w 8623281"/>
                <a:gd name="connsiteY0" fmla="*/ 1453673 h 1572786"/>
                <a:gd name="connsiteX1" fmla="*/ 8622372 w 8623281"/>
                <a:gd name="connsiteY1" fmla="*/ 0 h 1572786"/>
                <a:gd name="connsiteX2" fmla="*/ 8623281 w 8623281"/>
                <a:gd name="connsiteY2" fmla="*/ 251681 h 1572786"/>
                <a:gd name="connsiteX3" fmla="*/ 32843 w 8623281"/>
                <a:gd name="connsiteY3" fmla="*/ 1572786 h 1572786"/>
                <a:gd name="connsiteX4" fmla="*/ 0 w 8623281"/>
                <a:gd name="connsiteY4" fmla="*/ 1453673 h 1572786"/>
                <a:gd name="connsiteX0" fmla="*/ 0 w 8623281"/>
                <a:gd name="connsiteY0" fmla="*/ 1453673 h 1572786"/>
                <a:gd name="connsiteX1" fmla="*/ 8622372 w 8623281"/>
                <a:gd name="connsiteY1" fmla="*/ 0 h 1572786"/>
                <a:gd name="connsiteX2" fmla="*/ 8623281 w 8623281"/>
                <a:gd name="connsiteY2" fmla="*/ 58954 h 1572786"/>
                <a:gd name="connsiteX3" fmla="*/ 32843 w 8623281"/>
                <a:gd name="connsiteY3" fmla="*/ 1572786 h 1572786"/>
                <a:gd name="connsiteX4" fmla="*/ 0 w 8623281"/>
                <a:gd name="connsiteY4" fmla="*/ 1453673 h 1572786"/>
                <a:gd name="connsiteX0" fmla="*/ 1865101 w 8590438"/>
                <a:gd name="connsiteY0" fmla="*/ 58325 h 1572786"/>
                <a:gd name="connsiteX1" fmla="*/ 8589529 w 8590438"/>
                <a:gd name="connsiteY1" fmla="*/ 0 h 1572786"/>
                <a:gd name="connsiteX2" fmla="*/ 8590438 w 8590438"/>
                <a:gd name="connsiteY2" fmla="*/ 58954 h 1572786"/>
                <a:gd name="connsiteX3" fmla="*/ 0 w 8590438"/>
                <a:gd name="connsiteY3" fmla="*/ 1572786 h 1572786"/>
                <a:gd name="connsiteX4" fmla="*/ 1865101 w 8590438"/>
                <a:gd name="connsiteY4" fmla="*/ 58325 h 1572786"/>
                <a:gd name="connsiteX0" fmla="*/ 1812184 w 8590438"/>
                <a:gd name="connsiteY0" fmla="*/ 1214690 h 1572786"/>
                <a:gd name="connsiteX1" fmla="*/ 8589529 w 8590438"/>
                <a:gd name="connsiteY1" fmla="*/ 0 h 1572786"/>
                <a:gd name="connsiteX2" fmla="*/ 8590438 w 8590438"/>
                <a:gd name="connsiteY2" fmla="*/ 58954 h 1572786"/>
                <a:gd name="connsiteX3" fmla="*/ 0 w 8590438"/>
                <a:gd name="connsiteY3" fmla="*/ 1572786 h 1572786"/>
                <a:gd name="connsiteX4" fmla="*/ 1812184 w 8590438"/>
                <a:gd name="connsiteY4" fmla="*/ 1214690 h 1572786"/>
                <a:gd name="connsiteX0" fmla="*/ 168239 w 8590438"/>
                <a:gd name="connsiteY0" fmla="*/ 1492218 h 1572786"/>
                <a:gd name="connsiteX1" fmla="*/ 8589529 w 8590438"/>
                <a:gd name="connsiteY1" fmla="*/ 0 h 1572786"/>
                <a:gd name="connsiteX2" fmla="*/ 8590438 w 8590438"/>
                <a:gd name="connsiteY2" fmla="*/ 58954 h 1572786"/>
                <a:gd name="connsiteX3" fmla="*/ 0 w 8590438"/>
                <a:gd name="connsiteY3" fmla="*/ 1572786 h 1572786"/>
                <a:gd name="connsiteX4" fmla="*/ 168239 w 8590438"/>
                <a:gd name="connsiteY4" fmla="*/ 1492218 h 1572786"/>
                <a:gd name="connsiteX0" fmla="*/ 136489 w 8590438"/>
                <a:gd name="connsiteY0" fmla="*/ 1499927 h 1572786"/>
                <a:gd name="connsiteX1" fmla="*/ 8589529 w 8590438"/>
                <a:gd name="connsiteY1" fmla="*/ 0 h 1572786"/>
                <a:gd name="connsiteX2" fmla="*/ 8590438 w 8590438"/>
                <a:gd name="connsiteY2" fmla="*/ 58954 h 1572786"/>
                <a:gd name="connsiteX3" fmla="*/ 0 w 8590438"/>
                <a:gd name="connsiteY3" fmla="*/ 1572786 h 1572786"/>
                <a:gd name="connsiteX4" fmla="*/ 136489 w 8590438"/>
                <a:gd name="connsiteY4" fmla="*/ 1499927 h 1572786"/>
                <a:gd name="connsiteX0" fmla="*/ 0 w 8453949"/>
                <a:gd name="connsiteY0" fmla="*/ 1499927 h 1518823"/>
                <a:gd name="connsiteX1" fmla="*/ 8453040 w 8453949"/>
                <a:gd name="connsiteY1" fmla="*/ 0 h 1518823"/>
                <a:gd name="connsiteX2" fmla="*/ 8453949 w 8453949"/>
                <a:gd name="connsiteY2" fmla="*/ 58954 h 1518823"/>
                <a:gd name="connsiteX3" fmla="*/ 417372 w 8453949"/>
                <a:gd name="connsiteY3" fmla="*/ 1518823 h 1518823"/>
                <a:gd name="connsiteX4" fmla="*/ 0 w 8453949"/>
                <a:gd name="connsiteY4" fmla="*/ 1499927 h 1518823"/>
                <a:gd name="connsiteX0" fmla="*/ 0 w 8425726"/>
                <a:gd name="connsiteY0" fmla="*/ 1523056 h 1523056"/>
                <a:gd name="connsiteX1" fmla="*/ 8424817 w 8425726"/>
                <a:gd name="connsiteY1" fmla="*/ 0 h 1523056"/>
                <a:gd name="connsiteX2" fmla="*/ 8425726 w 8425726"/>
                <a:gd name="connsiteY2" fmla="*/ 58954 h 1523056"/>
                <a:gd name="connsiteX3" fmla="*/ 389149 w 8425726"/>
                <a:gd name="connsiteY3" fmla="*/ 1518823 h 1523056"/>
                <a:gd name="connsiteX4" fmla="*/ 0 w 8425726"/>
                <a:gd name="connsiteY4" fmla="*/ 1523056 h 1523056"/>
                <a:gd name="connsiteX0" fmla="*/ 0 w 8425726"/>
                <a:gd name="connsiteY0" fmla="*/ 1523056 h 1535903"/>
                <a:gd name="connsiteX1" fmla="*/ 8424817 w 8425726"/>
                <a:gd name="connsiteY1" fmla="*/ 0 h 1535903"/>
                <a:gd name="connsiteX2" fmla="*/ 8425726 w 8425726"/>
                <a:gd name="connsiteY2" fmla="*/ 58954 h 1535903"/>
                <a:gd name="connsiteX3" fmla="*/ 818995 w 8425726"/>
                <a:gd name="connsiteY3" fmla="*/ 1535903 h 1535903"/>
                <a:gd name="connsiteX4" fmla="*/ 0 w 8425726"/>
                <a:gd name="connsiteY4" fmla="*/ 1523056 h 1535903"/>
                <a:gd name="connsiteX0" fmla="*/ 0 w 8425726"/>
                <a:gd name="connsiteY0" fmla="*/ 1523056 h 1535903"/>
                <a:gd name="connsiteX1" fmla="*/ 8424817 w 8425726"/>
                <a:gd name="connsiteY1" fmla="*/ 0 h 1535903"/>
                <a:gd name="connsiteX2" fmla="*/ 8425726 w 8425726"/>
                <a:gd name="connsiteY2" fmla="*/ 58954 h 1535903"/>
                <a:gd name="connsiteX3" fmla="*/ 1330852 w 8425726"/>
                <a:gd name="connsiteY3" fmla="*/ 1535903 h 1535903"/>
                <a:gd name="connsiteX4" fmla="*/ 0 w 8425726"/>
                <a:gd name="connsiteY4" fmla="*/ 1523056 h 1535903"/>
                <a:gd name="connsiteX0" fmla="*/ 0 w 8543201"/>
                <a:gd name="connsiteY0" fmla="*/ 1541124 h 1541124"/>
                <a:gd name="connsiteX1" fmla="*/ 8542292 w 8543201"/>
                <a:gd name="connsiteY1" fmla="*/ 0 h 1541124"/>
                <a:gd name="connsiteX2" fmla="*/ 8543201 w 8543201"/>
                <a:gd name="connsiteY2" fmla="*/ 58954 h 1541124"/>
                <a:gd name="connsiteX3" fmla="*/ 1448327 w 8543201"/>
                <a:gd name="connsiteY3" fmla="*/ 1535903 h 1541124"/>
                <a:gd name="connsiteX4" fmla="*/ 0 w 8543201"/>
                <a:gd name="connsiteY4" fmla="*/ 1541124 h 1541124"/>
                <a:gd name="connsiteX0" fmla="*/ 0 w 8543201"/>
                <a:gd name="connsiteY0" fmla="*/ 1541124 h 1544937"/>
                <a:gd name="connsiteX1" fmla="*/ 8542292 w 8543201"/>
                <a:gd name="connsiteY1" fmla="*/ 0 h 1544937"/>
                <a:gd name="connsiteX2" fmla="*/ 8543201 w 8543201"/>
                <a:gd name="connsiteY2" fmla="*/ 58954 h 1544937"/>
                <a:gd name="connsiteX3" fmla="*/ 1419752 w 8543201"/>
                <a:gd name="connsiteY3" fmla="*/ 1544937 h 1544937"/>
                <a:gd name="connsiteX4" fmla="*/ 0 w 8543201"/>
                <a:gd name="connsiteY4" fmla="*/ 1541124 h 1544937"/>
                <a:gd name="connsiteX0" fmla="*/ 0 w 8549551"/>
                <a:gd name="connsiteY0" fmla="*/ 1541124 h 1544937"/>
                <a:gd name="connsiteX1" fmla="*/ 8542292 w 8549551"/>
                <a:gd name="connsiteY1" fmla="*/ 0 h 1544937"/>
                <a:gd name="connsiteX2" fmla="*/ 8549551 w 8549551"/>
                <a:gd name="connsiteY2" fmla="*/ 58955 h 1544937"/>
                <a:gd name="connsiteX3" fmla="*/ 1419752 w 8549551"/>
                <a:gd name="connsiteY3" fmla="*/ 1544937 h 1544937"/>
                <a:gd name="connsiteX4" fmla="*/ 0 w 8549551"/>
                <a:gd name="connsiteY4" fmla="*/ 1541124 h 1544937"/>
                <a:gd name="connsiteX0" fmla="*/ 0 w 8551817"/>
                <a:gd name="connsiteY0" fmla="*/ 1541124 h 1544937"/>
                <a:gd name="connsiteX1" fmla="*/ 8551817 w 8551817"/>
                <a:gd name="connsiteY1" fmla="*/ 0 h 1544937"/>
                <a:gd name="connsiteX2" fmla="*/ 8549551 w 8551817"/>
                <a:gd name="connsiteY2" fmla="*/ 58955 h 1544937"/>
                <a:gd name="connsiteX3" fmla="*/ 1419752 w 8551817"/>
                <a:gd name="connsiteY3" fmla="*/ 1544937 h 1544937"/>
                <a:gd name="connsiteX4" fmla="*/ 0 w 8551817"/>
                <a:gd name="connsiteY4" fmla="*/ 1541124 h 1544937"/>
                <a:gd name="connsiteX0" fmla="*/ 0 w 8551817"/>
                <a:gd name="connsiteY0" fmla="*/ 1541124 h 1594625"/>
                <a:gd name="connsiteX1" fmla="*/ 8551817 w 8551817"/>
                <a:gd name="connsiteY1" fmla="*/ 0 h 1594625"/>
                <a:gd name="connsiteX2" fmla="*/ 8549551 w 8551817"/>
                <a:gd name="connsiteY2" fmla="*/ 58955 h 1594625"/>
                <a:gd name="connsiteX3" fmla="*/ 1178452 w 8551817"/>
                <a:gd name="connsiteY3" fmla="*/ 1594625 h 1594625"/>
                <a:gd name="connsiteX4" fmla="*/ 0 w 8551817"/>
                <a:gd name="connsiteY4" fmla="*/ 1541124 h 1594625"/>
                <a:gd name="connsiteX0" fmla="*/ 0 w 8777242"/>
                <a:gd name="connsiteY0" fmla="*/ 1590812 h 1594625"/>
                <a:gd name="connsiteX1" fmla="*/ 8777242 w 8777242"/>
                <a:gd name="connsiteY1" fmla="*/ 0 h 1594625"/>
                <a:gd name="connsiteX2" fmla="*/ 8774976 w 8777242"/>
                <a:gd name="connsiteY2" fmla="*/ 58955 h 1594625"/>
                <a:gd name="connsiteX3" fmla="*/ 1403877 w 8777242"/>
                <a:gd name="connsiteY3" fmla="*/ 1594625 h 1594625"/>
                <a:gd name="connsiteX4" fmla="*/ 0 w 8777242"/>
                <a:gd name="connsiteY4" fmla="*/ 1590812 h 159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7242" h="1594625">
                  <a:moveTo>
                    <a:pt x="0" y="1590812"/>
                  </a:moveTo>
                  <a:lnTo>
                    <a:pt x="8777242" y="0"/>
                  </a:lnTo>
                  <a:cubicBezTo>
                    <a:pt x="8776487" y="19652"/>
                    <a:pt x="8775731" y="39303"/>
                    <a:pt x="8774976" y="58955"/>
                  </a:cubicBezTo>
                  <a:lnTo>
                    <a:pt x="1403877" y="1594625"/>
                  </a:lnTo>
                  <a:lnTo>
                    <a:pt x="0" y="1590812"/>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hasCustomPrompt="1"/>
          </p:nvPr>
        </p:nvSpPr>
        <p:spPr>
          <a:xfrm>
            <a:off x="228600" y="2573338"/>
            <a:ext cx="8686800" cy="475773"/>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2500" b="0" i="0">
                <a:solidFill>
                  <a:schemeClr val="accent1"/>
                </a:solidFill>
                <a:latin typeface="Arial"/>
                <a:cs typeface="Aria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228600" y="3076431"/>
            <a:ext cx="8686800" cy="385762"/>
          </a:xfrm>
        </p:spPr>
        <p:txBody>
          <a:bodyPr anchor="ctr"/>
          <a:lstStyle>
            <a:lvl1pPr marL="0" indent="0" algn="ctr">
              <a:buNone/>
              <a:defRPr sz="2000" b="0" i="0">
                <a:solidFill>
                  <a:srgbClr val="09080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11" name="Text Placeholder 10"/>
          <p:cNvSpPr>
            <a:spLocks noGrp="1"/>
          </p:cNvSpPr>
          <p:nvPr>
            <p:ph type="body" sz="quarter" idx="11" hasCustomPrompt="1"/>
          </p:nvPr>
        </p:nvSpPr>
        <p:spPr>
          <a:xfrm>
            <a:off x="1371600" y="3881438"/>
            <a:ext cx="6400800" cy="309562"/>
          </a:xfrm>
        </p:spPr>
        <p:txBody>
          <a:bodyPr anchor="ctr"/>
          <a:lstStyle>
            <a:lvl1pPr marL="0" indent="0" algn="ctr">
              <a:buNone/>
              <a:defRPr sz="1400" b="0" i="0" baseline="0">
                <a:solidFill>
                  <a:srgbClr val="09080A"/>
                </a:solidFill>
                <a:latin typeface="Arial"/>
                <a:cs typeface="Arial"/>
              </a:defRPr>
            </a:lvl1pPr>
          </a:lstStyle>
          <a:p>
            <a:pPr lvl="0"/>
            <a:r>
              <a:rPr lang="en-US" dirty="0" smtClean="0"/>
              <a:t>Click to Add Date</a:t>
            </a:r>
            <a:endParaRPr lang="en-US" dirty="0"/>
          </a:p>
        </p:txBody>
      </p:sp>
      <p:sp>
        <p:nvSpPr>
          <p:cNvPr id="12" name="TextBox 9"/>
          <p:cNvSpPr txBox="1">
            <a:spLocks noChangeArrowheads="1"/>
          </p:cNvSpPr>
          <p:nvPr userDrawn="1"/>
        </p:nvSpPr>
        <p:spPr bwMode="auto">
          <a:xfrm>
            <a:off x="3048000" y="618238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700" b="1" dirty="0">
                <a:solidFill>
                  <a:srgbClr val="5A5D64"/>
                </a:solidFill>
                <a:latin typeface="Arial"/>
                <a:cs typeface="Arial"/>
              </a:rPr>
              <a:t>CONFIDENTIALITY NOTICE: </a:t>
            </a:r>
            <a:endParaRPr lang="en-US" sz="700" b="1" dirty="0" smtClean="0">
              <a:solidFill>
                <a:srgbClr val="5A5D64"/>
              </a:solidFill>
              <a:latin typeface="Arial"/>
              <a:cs typeface="Arial"/>
            </a:endParaRPr>
          </a:p>
          <a:p>
            <a:pPr algn="r"/>
            <a:r>
              <a:rPr lang="en-US" sz="700" dirty="0" smtClean="0">
                <a:solidFill>
                  <a:srgbClr val="5A5D64"/>
                </a:solidFill>
                <a:latin typeface="Arial"/>
                <a:cs typeface="Arial"/>
              </a:rPr>
              <a:t>This </a:t>
            </a:r>
            <a:r>
              <a:rPr lang="en-US" sz="700" dirty="0">
                <a:solidFill>
                  <a:srgbClr val="5A5D64"/>
                </a:solidFill>
                <a:latin typeface="Arial"/>
                <a:cs typeface="Arial"/>
              </a:rPr>
              <a:t>document contains confidential information intended </a:t>
            </a:r>
            <a:endParaRPr lang="en-US" sz="700" dirty="0" smtClean="0">
              <a:solidFill>
                <a:srgbClr val="5A5D64"/>
              </a:solidFill>
              <a:latin typeface="Arial"/>
              <a:cs typeface="Arial"/>
            </a:endParaRPr>
          </a:p>
          <a:p>
            <a:pPr algn="r"/>
            <a:r>
              <a:rPr lang="en-US" sz="700" dirty="0" smtClean="0">
                <a:solidFill>
                  <a:srgbClr val="5A5D64"/>
                </a:solidFill>
                <a:latin typeface="Arial"/>
                <a:cs typeface="Arial"/>
              </a:rPr>
              <a:t>solely for the recipient</a:t>
            </a:r>
            <a:r>
              <a:rPr lang="en-US" sz="700" dirty="0">
                <a:solidFill>
                  <a:srgbClr val="5A5D64"/>
                </a:solidFill>
                <a:latin typeface="Arial"/>
                <a:cs typeface="Arial"/>
              </a:rPr>
              <a:t>(s) named herein. The information set forth in this document </a:t>
            </a:r>
            <a:endParaRPr lang="en-US" sz="700" dirty="0" smtClean="0">
              <a:solidFill>
                <a:srgbClr val="5A5D64"/>
              </a:solidFill>
              <a:latin typeface="Arial"/>
              <a:cs typeface="Arial"/>
            </a:endParaRPr>
          </a:p>
          <a:p>
            <a:pPr algn="r"/>
            <a:r>
              <a:rPr lang="en-US" sz="700" dirty="0" smtClean="0">
                <a:solidFill>
                  <a:srgbClr val="5A5D64"/>
                </a:solidFill>
                <a:latin typeface="Arial"/>
                <a:cs typeface="Arial"/>
              </a:rPr>
              <a:t>may </a:t>
            </a:r>
            <a:r>
              <a:rPr lang="en-US" sz="700" dirty="0">
                <a:solidFill>
                  <a:srgbClr val="5A5D64"/>
                </a:solidFill>
                <a:latin typeface="Arial"/>
                <a:cs typeface="Arial"/>
              </a:rPr>
              <a:t>not </a:t>
            </a:r>
            <a:r>
              <a:rPr lang="en-US" sz="700" dirty="0" smtClean="0">
                <a:solidFill>
                  <a:srgbClr val="5A5D64"/>
                </a:solidFill>
                <a:latin typeface="Arial"/>
                <a:cs typeface="Arial"/>
              </a:rPr>
              <a:t>be reproduced or </a:t>
            </a:r>
            <a:r>
              <a:rPr lang="en-US" sz="700" dirty="0">
                <a:solidFill>
                  <a:srgbClr val="5A5D64"/>
                </a:solidFill>
                <a:latin typeface="Arial"/>
                <a:cs typeface="Arial"/>
              </a:rPr>
              <a:t>disclosed by the recipient(s) without the prior written consent of the author.</a:t>
            </a:r>
          </a:p>
        </p:txBody>
      </p:sp>
      <p:pic>
        <p:nvPicPr>
          <p:cNvPr id="10" name="Picture 9" descr="tci-healthcare-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3833" y="762000"/>
            <a:ext cx="4073844" cy="1316870"/>
          </a:xfrm>
          <a:prstGeom prst="rect">
            <a:avLst/>
          </a:prstGeom>
        </p:spPr>
      </p:pic>
      <p:sp>
        <p:nvSpPr>
          <p:cNvPr id="8" name="Text Placeholder 10"/>
          <p:cNvSpPr>
            <a:spLocks noGrp="1"/>
          </p:cNvSpPr>
          <p:nvPr>
            <p:ph type="body" sz="quarter" idx="12" hasCustomPrompt="1"/>
          </p:nvPr>
        </p:nvSpPr>
        <p:spPr>
          <a:xfrm>
            <a:off x="1371600" y="4611424"/>
            <a:ext cx="6400800" cy="182880"/>
          </a:xfrm>
        </p:spPr>
        <p:txBody>
          <a:bodyPr anchor="ctr"/>
          <a:lstStyle>
            <a:lvl1pPr marL="0" indent="0" algn="ctr">
              <a:buNone/>
              <a:defRPr sz="1200" b="0" i="0" baseline="0">
                <a:solidFill>
                  <a:schemeClr val="tx1"/>
                </a:solidFill>
                <a:latin typeface="Arial"/>
                <a:cs typeface="Arial"/>
              </a:defRPr>
            </a:lvl1pPr>
          </a:lstStyle>
          <a:p>
            <a:pPr lvl="0"/>
            <a:r>
              <a:rPr lang="en-US" dirty="0" smtClean="0"/>
              <a:t>Click to add Name – Title</a:t>
            </a:r>
          </a:p>
        </p:txBody>
      </p:sp>
      <p:sp>
        <p:nvSpPr>
          <p:cNvPr id="16" name="Text Placeholder 10"/>
          <p:cNvSpPr>
            <a:spLocks noGrp="1"/>
          </p:cNvSpPr>
          <p:nvPr>
            <p:ph type="body" sz="quarter" idx="15" hasCustomPrompt="1"/>
          </p:nvPr>
        </p:nvSpPr>
        <p:spPr>
          <a:xfrm>
            <a:off x="1371600" y="4802847"/>
            <a:ext cx="6400800" cy="182880"/>
          </a:xfrm>
        </p:spPr>
        <p:txBody>
          <a:bodyPr anchor="ctr"/>
          <a:lstStyle>
            <a:lvl1pPr marL="0" indent="0" algn="ctr">
              <a:buNone/>
              <a:defRPr sz="1000" b="0" i="0" baseline="0">
                <a:solidFill>
                  <a:srgbClr val="5A5D64"/>
                </a:solidFill>
                <a:latin typeface="Arial"/>
                <a:cs typeface="Arial"/>
              </a:defRPr>
            </a:lvl1pPr>
          </a:lstStyle>
          <a:p>
            <a:pPr lvl="0"/>
            <a:r>
              <a:rPr lang="en-US" dirty="0" smtClean="0"/>
              <a:t>Click to add Address, City, State, Zip</a:t>
            </a:r>
          </a:p>
        </p:txBody>
      </p:sp>
      <p:sp>
        <p:nvSpPr>
          <p:cNvPr id="17" name="Text Placeholder 10"/>
          <p:cNvSpPr>
            <a:spLocks noGrp="1"/>
          </p:cNvSpPr>
          <p:nvPr>
            <p:ph type="body" sz="quarter" idx="16" hasCustomPrompt="1"/>
          </p:nvPr>
        </p:nvSpPr>
        <p:spPr>
          <a:xfrm>
            <a:off x="1371600" y="4998214"/>
            <a:ext cx="6400800" cy="182880"/>
          </a:xfrm>
        </p:spPr>
        <p:txBody>
          <a:bodyPr anchor="ctr"/>
          <a:lstStyle>
            <a:lvl1pPr marL="0" indent="0" algn="ctr">
              <a:buNone/>
              <a:defRPr sz="1000" b="0" i="0" baseline="0">
                <a:solidFill>
                  <a:schemeClr val="tx1"/>
                </a:solidFill>
                <a:latin typeface="Arial"/>
                <a:cs typeface="Arial"/>
              </a:defRPr>
            </a:lvl1pPr>
          </a:lstStyle>
          <a:p>
            <a:pPr lvl="0"/>
            <a:r>
              <a:rPr lang="en-US" dirty="0" smtClean="0"/>
              <a:t>Click to add Phone (Example: Office: xxx.xxx.xxxx  |  Mobile: xxx.xxx.xxxx   |   Fax:  xxx.xxx.xxxx)</a:t>
            </a:r>
          </a:p>
        </p:txBody>
      </p:sp>
      <p:sp>
        <p:nvSpPr>
          <p:cNvPr id="18" name="Text Placeholder 10"/>
          <p:cNvSpPr>
            <a:spLocks noGrp="1"/>
          </p:cNvSpPr>
          <p:nvPr>
            <p:ph type="body" sz="quarter" idx="17" hasCustomPrompt="1"/>
          </p:nvPr>
        </p:nvSpPr>
        <p:spPr>
          <a:xfrm>
            <a:off x="1371600" y="5192701"/>
            <a:ext cx="6400800" cy="182880"/>
          </a:xfrm>
        </p:spPr>
        <p:txBody>
          <a:bodyPr anchor="ctr"/>
          <a:lstStyle>
            <a:lvl1pPr marL="0" indent="0" algn="ctr">
              <a:buNone/>
              <a:defRPr sz="1000" b="0" i="0" baseline="0">
                <a:solidFill>
                  <a:schemeClr val="tx1"/>
                </a:solidFill>
                <a:latin typeface="Arial"/>
                <a:cs typeface="Arial"/>
              </a:defRPr>
            </a:lvl1pPr>
          </a:lstStyle>
          <a:p>
            <a:pPr lvl="0"/>
            <a:r>
              <a:rPr lang="en-US" dirty="0" smtClean="0"/>
              <a:t>Click to add Email (Example: &lt;YOUR Email&gt;@taylorcommunications.com)</a:t>
            </a:r>
          </a:p>
        </p:txBody>
      </p:sp>
      <p:sp>
        <p:nvSpPr>
          <p:cNvPr id="19" name="Text Placeholder 10"/>
          <p:cNvSpPr>
            <a:spLocks noGrp="1"/>
          </p:cNvSpPr>
          <p:nvPr>
            <p:ph type="body" sz="quarter" idx="18" hasCustomPrompt="1"/>
          </p:nvPr>
        </p:nvSpPr>
        <p:spPr>
          <a:xfrm>
            <a:off x="1371600" y="5410200"/>
            <a:ext cx="6400800" cy="182880"/>
          </a:xfrm>
        </p:spPr>
        <p:txBody>
          <a:bodyPr anchor="ctr"/>
          <a:lstStyle>
            <a:lvl1pPr marL="0" indent="0" algn="ctr">
              <a:buNone/>
              <a:defRPr sz="1000" b="0" i="0" baseline="0">
                <a:solidFill>
                  <a:schemeClr val="tx1"/>
                </a:solidFill>
                <a:latin typeface="Arial"/>
                <a:cs typeface="Arial"/>
              </a:defRPr>
            </a:lvl1pPr>
          </a:lstStyle>
          <a:p>
            <a:pPr lvl="0"/>
            <a:r>
              <a:rPr lang="en-US" dirty="0" err="1" smtClean="0"/>
              <a:t>www.taylorcommunications.com</a:t>
            </a:r>
            <a:endParaRPr lang="en-US" dirty="0" smtClean="0"/>
          </a:p>
        </p:txBody>
      </p:sp>
    </p:spTree>
    <p:extLst>
      <p:ext uri="{BB962C8B-B14F-4D97-AF65-F5344CB8AC3E}">
        <p14:creationId xmlns:p14="http://schemas.microsoft.com/office/powerpoint/2010/main" val="41094495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1">
    <p:spTree>
      <p:nvGrpSpPr>
        <p:cNvPr id="1" name=""/>
        <p:cNvGrpSpPr/>
        <p:nvPr/>
      </p:nvGrpSpPr>
      <p:grpSpPr>
        <a:xfrm>
          <a:off x="0" y="0"/>
          <a:ext cx="0" cy="0"/>
          <a:chOff x="0" y="0"/>
          <a:chExt cx="0" cy="0"/>
        </a:xfrm>
      </p:grpSpPr>
      <p:sp>
        <p:nvSpPr>
          <p:cNvPr id="3" name="Slide Number Placeholder 2"/>
          <p:cNvSpPr txBox="1">
            <a:spLocks/>
          </p:cNvSpPr>
          <p:nvPr userDrawn="1"/>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FE1C06D-EDD7-4C30-830B-2A782F7413A0}" type="slidenum">
              <a:rPr lang="en-US" sz="1400" smtClean="0">
                <a:solidFill>
                  <a:srgbClr val="5A5D64"/>
                </a:solidFill>
              </a:rPr>
              <a:pPr fontAlgn="auto">
                <a:spcBef>
                  <a:spcPts val="0"/>
                </a:spcBef>
                <a:spcAft>
                  <a:spcPts val="0"/>
                </a:spcAft>
                <a:defRPr/>
              </a:pPr>
              <a:t>‹#›</a:t>
            </a:fld>
            <a:endParaRPr lang="en-US" sz="1400" dirty="0">
              <a:solidFill>
                <a:srgbClr val="5A5D64"/>
              </a:solidFill>
            </a:endParaRPr>
          </a:p>
        </p:txBody>
      </p:sp>
      <p:sp>
        <p:nvSpPr>
          <p:cNvPr id="4" name="Title 1"/>
          <p:cNvSpPr>
            <a:spLocks noGrp="1"/>
          </p:cNvSpPr>
          <p:nvPr>
            <p:ph type="title" hasCustomPrompt="1"/>
          </p:nvPr>
        </p:nvSpPr>
        <p:spPr>
          <a:xfrm>
            <a:off x="457200" y="152400"/>
            <a:ext cx="7010400" cy="609600"/>
          </a:xfrm>
        </p:spPr>
        <p:txBody>
          <a:bodyPr>
            <a:normAutofit/>
          </a:bodyPr>
          <a:lstStyle>
            <a:lvl1pPr>
              <a:defRPr sz="2600" b="0" i="0" baseline="0">
                <a:solidFill>
                  <a:srgbClr val="0A74C7"/>
                </a:solidFill>
                <a:latin typeface="Arial"/>
                <a:cs typeface="Arial"/>
              </a:defRPr>
            </a:lvl1pPr>
          </a:lstStyle>
          <a:p>
            <a:r>
              <a:rPr lang="en-US" dirty="0" smtClean="0"/>
              <a:t>Click to Add Title </a:t>
            </a:r>
            <a:endParaRPr lang="en-US" dirty="0"/>
          </a:p>
        </p:txBody>
      </p:sp>
      <p:sp>
        <p:nvSpPr>
          <p:cNvPr id="5" name="Content Placeholder 2"/>
          <p:cNvSpPr>
            <a:spLocks noGrp="1"/>
          </p:cNvSpPr>
          <p:nvPr>
            <p:ph sz="half" idx="1" hasCustomPrompt="1"/>
          </p:nvPr>
        </p:nvSpPr>
        <p:spPr>
          <a:xfrm>
            <a:off x="457200" y="1066800"/>
            <a:ext cx="4038600" cy="5029200"/>
          </a:xfrm>
        </p:spPr>
        <p:txBody>
          <a:bodyPr/>
          <a:lstStyle>
            <a:lvl1pPr marL="342900" indent="-342900">
              <a:buFont typeface="Arial" panose="020B0604020202020204" pitchFamily="34" charset="0"/>
              <a:buChar char="•"/>
              <a:defRPr sz="2200" b="0" i="0">
                <a:solidFill>
                  <a:srgbClr val="09080A"/>
                </a:solidFill>
                <a:latin typeface="Arial"/>
                <a:cs typeface="Arial"/>
              </a:defRPr>
            </a:lvl1pPr>
            <a:lvl2pPr marL="742950" indent="-285750">
              <a:buFont typeface="Arial" pitchFamily="34" charset="0"/>
              <a:buChar char="–"/>
              <a:defRPr sz="2000" b="0" i="0">
                <a:solidFill>
                  <a:srgbClr val="424447"/>
                </a:solidFill>
                <a:latin typeface="Arial"/>
                <a:cs typeface="Arial"/>
              </a:defRPr>
            </a:lvl2pPr>
            <a:lvl3pPr>
              <a:defRPr sz="1600" b="0" i="0" baseline="0">
                <a:solidFill>
                  <a:srgbClr val="09080A"/>
                </a:solidFill>
                <a:latin typeface="Arial"/>
                <a:cs typeface="Arial"/>
              </a:defRPr>
            </a:lvl3pPr>
            <a:lvl4pPr>
              <a:defRPr sz="1300" b="0" i="0" baseline="0">
                <a:solidFill>
                  <a:srgbClr val="09080A"/>
                </a:solidFill>
                <a:latin typeface="Arial"/>
                <a:cs typeface="Arial"/>
              </a:defRPr>
            </a:lvl4pPr>
            <a:lvl5pPr>
              <a:defRPr sz="1300" b="0" i="0" baseline="0">
                <a:solidFill>
                  <a:srgbClr val="09080A"/>
                </a:solidFill>
                <a:latin typeface="Arial"/>
                <a:cs typeface="Aria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ontent Placeholder 3"/>
          <p:cNvSpPr>
            <a:spLocks noGrp="1"/>
          </p:cNvSpPr>
          <p:nvPr>
            <p:ph sz="half" idx="2" hasCustomPrompt="1"/>
          </p:nvPr>
        </p:nvSpPr>
        <p:spPr>
          <a:xfrm>
            <a:off x="4648200" y="1066800"/>
            <a:ext cx="4038600" cy="5029200"/>
          </a:xfrm>
        </p:spPr>
        <p:txBody>
          <a:bodyPr/>
          <a:lstStyle>
            <a:lvl1pPr marL="342900" indent="-342900">
              <a:buFont typeface="Arial" panose="020B0604020202020204" pitchFamily="34" charset="0"/>
              <a:buChar char="•"/>
              <a:defRPr sz="2200" b="0" i="0">
                <a:solidFill>
                  <a:srgbClr val="09080A"/>
                </a:solidFill>
                <a:latin typeface="Arial"/>
                <a:cs typeface="Arial"/>
              </a:defRPr>
            </a:lvl1pPr>
            <a:lvl2pPr marL="742950" indent="-285750">
              <a:buFont typeface="Arial" pitchFamily="34" charset="0"/>
              <a:buChar char="‒"/>
              <a:defRPr sz="2000" b="0" i="0">
                <a:solidFill>
                  <a:srgbClr val="424447"/>
                </a:solidFill>
                <a:latin typeface="Arial"/>
                <a:cs typeface="Arial"/>
              </a:defRPr>
            </a:lvl2pPr>
            <a:lvl3pPr>
              <a:defRPr sz="1600" b="0" i="0">
                <a:solidFill>
                  <a:srgbClr val="09080A"/>
                </a:solidFill>
                <a:latin typeface="Arial"/>
                <a:cs typeface="Arial"/>
              </a:defRPr>
            </a:lvl3pPr>
            <a:lvl4pPr marL="1657350" indent="-285750">
              <a:buFont typeface="Arial" panose="020B0604020202020204" pitchFamily="34" charset="0"/>
              <a:buChar char="•"/>
              <a:defRPr sz="1300" b="0" i="0">
                <a:solidFill>
                  <a:srgbClr val="09080A"/>
                </a:solidFill>
                <a:latin typeface="Arial"/>
                <a:cs typeface="Arial"/>
              </a:defRPr>
            </a:lvl4pPr>
            <a:lvl5pPr>
              <a:defRPr sz="1300" b="0" i="0">
                <a:solidFill>
                  <a:srgbClr val="09080A"/>
                </a:solidFill>
                <a:latin typeface="Arial"/>
                <a:cs typeface="Aria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p:nvPr userDrawn="1"/>
        </p:nvCxnSpPr>
        <p:spPr>
          <a:xfrm flipH="1">
            <a:off x="0" y="76200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8" name="Picture 7"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Tree>
    <p:extLst>
      <p:ext uri="{BB962C8B-B14F-4D97-AF65-F5344CB8AC3E}">
        <p14:creationId xmlns:p14="http://schemas.microsoft.com/office/powerpoint/2010/main" val="28499898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6" name="Slide Number Placeholder 2"/>
          <p:cNvSpPr txBox="1">
            <a:spLocks/>
          </p:cNvSpPr>
          <p:nvPr/>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FE1C06D-EDD7-4C30-830B-2A782F7413A0}" type="slidenum">
              <a:rPr lang="en-US" sz="1400" smtClean="0">
                <a:solidFill>
                  <a:srgbClr val="5A5D64"/>
                </a:solidFill>
              </a:rPr>
              <a:pPr fontAlgn="auto">
                <a:spcBef>
                  <a:spcPts val="0"/>
                </a:spcBef>
                <a:spcAft>
                  <a:spcPts val="0"/>
                </a:spcAft>
                <a:defRPr/>
              </a:pPr>
              <a:t>‹#›</a:t>
            </a:fld>
            <a:endParaRPr lang="en-US" sz="1400" dirty="0">
              <a:solidFill>
                <a:srgbClr val="5A5D64"/>
              </a:solidFill>
            </a:endParaRPr>
          </a:p>
        </p:txBody>
      </p:sp>
      <p:sp>
        <p:nvSpPr>
          <p:cNvPr id="2" name="Title 1"/>
          <p:cNvSpPr>
            <a:spLocks noGrp="1"/>
          </p:cNvSpPr>
          <p:nvPr>
            <p:ph type="title" hasCustomPrompt="1"/>
          </p:nvPr>
        </p:nvSpPr>
        <p:spPr>
          <a:xfrm>
            <a:off x="457200" y="914400"/>
            <a:ext cx="8229600" cy="609600"/>
          </a:xfrm>
        </p:spPr>
        <p:txBody>
          <a:bodyPr>
            <a:normAutofit/>
          </a:bodyPr>
          <a:lstStyle>
            <a:lvl1pPr>
              <a:defRPr sz="2600" b="0" i="0" baseline="0">
                <a:solidFill>
                  <a:srgbClr val="0A74C7"/>
                </a:solidFill>
                <a:latin typeface="Arial"/>
                <a:cs typeface="Arial"/>
              </a:defRPr>
            </a:lvl1pPr>
          </a:lstStyle>
          <a:p>
            <a:r>
              <a:rPr lang="en-US" dirty="0" smtClean="0"/>
              <a:t>Click to Add Title </a:t>
            </a:r>
            <a:endParaRPr lang="en-US" dirty="0"/>
          </a:p>
        </p:txBody>
      </p:sp>
      <p:sp>
        <p:nvSpPr>
          <p:cNvPr id="3" name="Content Placeholder 2"/>
          <p:cNvSpPr>
            <a:spLocks noGrp="1"/>
          </p:cNvSpPr>
          <p:nvPr>
            <p:ph sz="half" idx="1" hasCustomPrompt="1"/>
          </p:nvPr>
        </p:nvSpPr>
        <p:spPr>
          <a:xfrm>
            <a:off x="457200" y="1524000"/>
            <a:ext cx="4038600" cy="4572000"/>
          </a:xfrm>
        </p:spPr>
        <p:txBody>
          <a:bodyPr/>
          <a:lstStyle>
            <a:lvl1pPr marL="342900" indent="-342900">
              <a:buFont typeface="Arial" panose="020B0604020202020204" pitchFamily="34" charset="0"/>
              <a:buChar char="•"/>
              <a:defRPr sz="2200" b="0" i="0">
                <a:solidFill>
                  <a:srgbClr val="09080A"/>
                </a:solidFill>
                <a:latin typeface="Arial"/>
                <a:cs typeface="Arial"/>
              </a:defRPr>
            </a:lvl1pPr>
            <a:lvl2pPr marL="742950" indent="-285750">
              <a:buFont typeface="Arial" pitchFamily="34" charset="0"/>
              <a:buChar char="–"/>
              <a:defRPr sz="2000" b="0" i="0">
                <a:solidFill>
                  <a:srgbClr val="424447"/>
                </a:solidFill>
                <a:latin typeface="Arial"/>
                <a:cs typeface="Arial"/>
              </a:defRPr>
            </a:lvl2pPr>
            <a:lvl3pPr>
              <a:defRPr sz="1600" b="0" i="0" baseline="0">
                <a:solidFill>
                  <a:srgbClr val="09080A"/>
                </a:solidFill>
                <a:latin typeface="Arial"/>
                <a:cs typeface="Arial"/>
              </a:defRPr>
            </a:lvl3pPr>
            <a:lvl4pPr>
              <a:defRPr sz="1300" b="0" i="0" baseline="0">
                <a:solidFill>
                  <a:srgbClr val="09080A"/>
                </a:solidFill>
                <a:latin typeface="Arial"/>
                <a:cs typeface="Arial"/>
              </a:defRPr>
            </a:lvl4pPr>
            <a:lvl5pPr>
              <a:defRPr sz="1300" b="0" i="0" baseline="0">
                <a:solidFill>
                  <a:srgbClr val="09080A"/>
                </a:solidFill>
                <a:latin typeface="Arial"/>
                <a:cs typeface="Aria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p:txBody>
      </p:sp>
      <p:sp>
        <p:nvSpPr>
          <p:cNvPr id="4" name="Content Placeholder 3"/>
          <p:cNvSpPr>
            <a:spLocks noGrp="1"/>
          </p:cNvSpPr>
          <p:nvPr>
            <p:ph sz="half" idx="2" hasCustomPrompt="1"/>
          </p:nvPr>
        </p:nvSpPr>
        <p:spPr>
          <a:xfrm>
            <a:off x="4648200" y="1524000"/>
            <a:ext cx="4038600" cy="4572000"/>
          </a:xfrm>
        </p:spPr>
        <p:txBody>
          <a:bodyPr/>
          <a:lstStyle>
            <a:lvl1pPr marL="342900" indent="-342900">
              <a:buFont typeface="Arial" panose="020B0604020202020204" pitchFamily="34" charset="0"/>
              <a:buChar char="•"/>
              <a:defRPr sz="2200" b="0" i="0">
                <a:solidFill>
                  <a:srgbClr val="09080A"/>
                </a:solidFill>
                <a:latin typeface="Arial"/>
                <a:cs typeface="Arial"/>
              </a:defRPr>
            </a:lvl1pPr>
            <a:lvl2pPr marL="742950" indent="-285750">
              <a:buFont typeface="Arial" pitchFamily="34" charset="0"/>
              <a:buChar char="‒"/>
              <a:defRPr sz="2000" b="0" i="0">
                <a:solidFill>
                  <a:srgbClr val="424447"/>
                </a:solidFill>
                <a:latin typeface="Arial"/>
                <a:cs typeface="Arial"/>
              </a:defRPr>
            </a:lvl2pPr>
            <a:lvl3pPr>
              <a:defRPr sz="1600" b="0" i="0">
                <a:solidFill>
                  <a:srgbClr val="09080A"/>
                </a:solidFill>
                <a:latin typeface="Arial"/>
                <a:cs typeface="Arial"/>
              </a:defRPr>
            </a:lvl3pPr>
            <a:lvl4pPr marL="1657350" indent="-285750">
              <a:buFont typeface="Arial" panose="020B0604020202020204" pitchFamily="34" charset="0"/>
              <a:buChar char="•"/>
              <a:defRPr sz="1300" b="0" i="0">
                <a:solidFill>
                  <a:srgbClr val="09080A"/>
                </a:solidFill>
                <a:latin typeface="Arial"/>
                <a:cs typeface="Arial"/>
              </a:defRPr>
            </a:lvl4pPr>
            <a:lvl5pPr>
              <a:defRPr sz="1300" b="0" i="0">
                <a:solidFill>
                  <a:srgbClr val="09080A"/>
                </a:solidFill>
                <a:latin typeface="Arial"/>
                <a:cs typeface="Aria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p:txBody>
      </p:sp>
      <p:cxnSp>
        <p:nvCxnSpPr>
          <p:cNvPr id="13" name="Straight Connector 12"/>
          <p:cNvCxnSpPr/>
          <p:nvPr userDrawn="1"/>
        </p:nvCxnSpPr>
        <p:spPr>
          <a:xfrm flipH="1">
            <a:off x="0" y="76200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8" name="Picture 7"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
        <p:nvSpPr>
          <p:cNvPr id="11" name="Text Placeholder 10"/>
          <p:cNvSpPr>
            <a:spLocks noGrp="1"/>
          </p:cNvSpPr>
          <p:nvPr>
            <p:ph type="body" sz="quarter" idx="11" hasCustomPrompt="1"/>
          </p:nvPr>
        </p:nvSpPr>
        <p:spPr>
          <a:xfrm>
            <a:off x="457200" y="76200"/>
            <a:ext cx="6858000" cy="614362"/>
          </a:xfrm>
        </p:spPr>
        <p:txBody>
          <a:bodyPr anchor="ctr"/>
          <a:lstStyle>
            <a:lvl1pPr marL="0" indent="0" algn="l">
              <a:buNone/>
              <a:defRPr sz="1400" b="0" i="0" baseline="0">
                <a:solidFill>
                  <a:srgbClr val="09080A"/>
                </a:solidFill>
                <a:latin typeface="Arial"/>
                <a:cs typeface="Arial"/>
              </a:defRPr>
            </a:lvl1pPr>
          </a:lstStyle>
          <a:p>
            <a:r>
              <a:rPr lang="en-US" sz="1600" dirty="0" smtClean="0">
                <a:solidFill>
                  <a:srgbClr val="09080A"/>
                </a:solidFill>
              </a:rPr>
              <a:t>Click to Add Section Title</a:t>
            </a:r>
            <a:endParaRPr lang="en-US" sz="1600" dirty="0">
              <a:solidFill>
                <a:srgbClr val="09080A"/>
              </a:solidFill>
            </a:endParaRPr>
          </a:p>
        </p:txBody>
      </p:sp>
    </p:spTree>
    <p:extLst>
      <p:ext uri="{BB962C8B-B14F-4D97-AF65-F5344CB8AC3E}">
        <p14:creationId xmlns:p14="http://schemas.microsoft.com/office/powerpoint/2010/main" val="35845353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3">
    <p:spTree>
      <p:nvGrpSpPr>
        <p:cNvPr id="1" name=""/>
        <p:cNvGrpSpPr/>
        <p:nvPr/>
      </p:nvGrpSpPr>
      <p:grpSpPr>
        <a:xfrm>
          <a:off x="0" y="0"/>
          <a:ext cx="0" cy="0"/>
          <a:chOff x="0" y="0"/>
          <a:chExt cx="0" cy="0"/>
        </a:xfrm>
      </p:grpSpPr>
      <p:sp>
        <p:nvSpPr>
          <p:cNvPr id="4" name="Right Triangle 3"/>
          <p:cNvSpPr/>
          <p:nvPr userDrawn="1"/>
        </p:nvSpPr>
        <p:spPr>
          <a:xfrm flipH="1">
            <a:off x="1144752" y="5791200"/>
            <a:ext cx="7999247" cy="1066800"/>
          </a:xfrm>
          <a:prstGeom prst="rtTriangle">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accent6"/>
              </a:solidFill>
            </a:endParaRPr>
          </a:p>
        </p:txBody>
      </p:sp>
      <p:sp>
        <p:nvSpPr>
          <p:cNvPr id="6" name="Rectangle 3"/>
          <p:cNvSpPr/>
          <p:nvPr userDrawn="1"/>
        </p:nvSpPr>
        <p:spPr>
          <a:xfrm>
            <a:off x="378549" y="5746710"/>
            <a:ext cx="8777242" cy="1120830"/>
          </a:xfrm>
          <a:custGeom>
            <a:avLst/>
            <a:gdLst>
              <a:gd name="connsiteX0" fmla="*/ 0 w 8305800"/>
              <a:gd name="connsiteY0" fmla="*/ 0 h 228600"/>
              <a:gd name="connsiteX1" fmla="*/ 8305800 w 8305800"/>
              <a:gd name="connsiteY1" fmla="*/ 0 h 228600"/>
              <a:gd name="connsiteX2" fmla="*/ 8305800 w 8305800"/>
              <a:gd name="connsiteY2" fmla="*/ 228600 h 228600"/>
              <a:gd name="connsiteX3" fmla="*/ 0 w 8305800"/>
              <a:gd name="connsiteY3" fmla="*/ 228600 h 228600"/>
              <a:gd name="connsiteX4" fmla="*/ 0 w 8305800"/>
              <a:gd name="connsiteY4" fmla="*/ 0 h 228600"/>
              <a:gd name="connsiteX0" fmla="*/ 0 w 8305800"/>
              <a:gd name="connsiteY0" fmla="*/ 0 h 228600"/>
              <a:gd name="connsiteX1" fmla="*/ 8294852 w 8305800"/>
              <a:gd name="connsiteY1" fmla="*/ 120436 h 228600"/>
              <a:gd name="connsiteX2" fmla="*/ 8305800 w 8305800"/>
              <a:gd name="connsiteY2" fmla="*/ 228600 h 228600"/>
              <a:gd name="connsiteX3" fmla="*/ 0 w 8305800"/>
              <a:gd name="connsiteY3" fmla="*/ 228600 h 228600"/>
              <a:gd name="connsiteX4" fmla="*/ 0 w 8305800"/>
              <a:gd name="connsiteY4" fmla="*/ 0 h 228600"/>
              <a:gd name="connsiteX0" fmla="*/ 284638 w 8590438"/>
              <a:gd name="connsiteY0" fmla="*/ 0 h 1619087"/>
              <a:gd name="connsiteX1" fmla="*/ 8579490 w 8590438"/>
              <a:gd name="connsiteY1" fmla="*/ 120436 h 1619087"/>
              <a:gd name="connsiteX2" fmla="*/ 8590438 w 8590438"/>
              <a:gd name="connsiteY2" fmla="*/ 228600 h 1619087"/>
              <a:gd name="connsiteX3" fmla="*/ 0 w 8590438"/>
              <a:gd name="connsiteY3" fmla="*/ 1619087 h 1619087"/>
              <a:gd name="connsiteX4" fmla="*/ 284638 w 8590438"/>
              <a:gd name="connsiteY4" fmla="*/ 0 h 1619087"/>
              <a:gd name="connsiteX0" fmla="*/ 0 w 8623281"/>
              <a:gd name="connsiteY0" fmla="*/ 1379538 h 1498651"/>
              <a:gd name="connsiteX1" fmla="*/ 8612333 w 8623281"/>
              <a:gd name="connsiteY1" fmla="*/ 0 h 1498651"/>
              <a:gd name="connsiteX2" fmla="*/ 8623281 w 8623281"/>
              <a:gd name="connsiteY2" fmla="*/ 108164 h 1498651"/>
              <a:gd name="connsiteX3" fmla="*/ 32843 w 8623281"/>
              <a:gd name="connsiteY3" fmla="*/ 1498651 h 1498651"/>
              <a:gd name="connsiteX4" fmla="*/ 0 w 8623281"/>
              <a:gd name="connsiteY4" fmla="*/ 1379538 h 1498651"/>
              <a:gd name="connsiteX0" fmla="*/ 0 w 8661177"/>
              <a:gd name="connsiteY0" fmla="*/ 1646400 h 1765513"/>
              <a:gd name="connsiteX1" fmla="*/ 8661177 w 8661177"/>
              <a:gd name="connsiteY1" fmla="*/ 0 h 1765513"/>
              <a:gd name="connsiteX2" fmla="*/ 8623281 w 8661177"/>
              <a:gd name="connsiteY2" fmla="*/ 375026 h 1765513"/>
              <a:gd name="connsiteX3" fmla="*/ 32843 w 8661177"/>
              <a:gd name="connsiteY3" fmla="*/ 1765513 h 1765513"/>
              <a:gd name="connsiteX4" fmla="*/ 0 w 8661177"/>
              <a:gd name="connsiteY4" fmla="*/ 1646400 h 1765513"/>
              <a:gd name="connsiteX0" fmla="*/ 0 w 8661177"/>
              <a:gd name="connsiteY0" fmla="*/ 1646400 h 1765513"/>
              <a:gd name="connsiteX1" fmla="*/ 8661177 w 8661177"/>
              <a:gd name="connsiteY1" fmla="*/ 0 h 1765513"/>
              <a:gd name="connsiteX2" fmla="*/ 8623281 w 8661177"/>
              <a:gd name="connsiteY2" fmla="*/ 444408 h 1765513"/>
              <a:gd name="connsiteX3" fmla="*/ 32843 w 8661177"/>
              <a:gd name="connsiteY3" fmla="*/ 1765513 h 1765513"/>
              <a:gd name="connsiteX4" fmla="*/ 0 w 8661177"/>
              <a:gd name="connsiteY4" fmla="*/ 1646400 h 1765513"/>
              <a:gd name="connsiteX0" fmla="*/ 0 w 8623281"/>
              <a:gd name="connsiteY0" fmla="*/ 1453673 h 1572786"/>
              <a:gd name="connsiteX1" fmla="*/ 8622372 w 8623281"/>
              <a:gd name="connsiteY1" fmla="*/ 0 h 1572786"/>
              <a:gd name="connsiteX2" fmla="*/ 8623281 w 8623281"/>
              <a:gd name="connsiteY2" fmla="*/ 251681 h 1572786"/>
              <a:gd name="connsiteX3" fmla="*/ 32843 w 8623281"/>
              <a:gd name="connsiteY3" fmla="*/ 1572786 h 1572786"/>
              <a:gd name="connsiteX4" fmla="*/ 0 w 8623281"/>
              <a:gd name="connsiteY4" fmla="*/ 1453673 h 1572786"/>
              <a:gd name="connsiteX0" fmla="*/ 0 w 8623281"/>
              <a:gd name="connsiteY0" fmla="*/ 1453673 h 1572786"/>
              <a:gd name="connsiteX1" fmla="*/ 8622372 w 8623281"/>
              <a:gd name="connsiteY1" fmla="*/ 0 h 1572786"/>
              <a:gd name="connsiteX2" fmla="*/ 8623281 w 8623281"/>
              <a:gd name="connsiteY2" fmla="*/ 58954 h 1572786"/>
              <a:gd name="connsiteX3" fmla="*/ 32843 w 8623281"/>
              <a:gd name="connsiteY3" fmla="*/ 1572786 h 1572786"/>
              <a:gd name="connsiteX4" fmla="*/ 0 w 8623281"/>
              <a:gd name="connsiteY4" fmla="*/ 1453673 h 1572786"/>
              <a:gd name="connsiteX0" fmla="*/ 1865101 w 8590438"/>
              <a:gd name="connsiteY0" fmla="*/ 58325 h 1572786"/>
              <a:gd name="connsiteX1" fmla="*/ 8589529 w 8590438"/>
              <a:gd name="connsiteY1" fmla="*/ 0 h 1572786"/>
              <a:gd name="connsiteX2" fmla="*/ 8590438 w 8590438"/>
              <a:gd name="connsiteY2" fmla="*/ 58954 h 1572786"/>
              <a:gd name="connsiteX3" fmla="*/ 0 w 8590438"/>
              <a:gd name="connsiteY3" fmla="*/ 1572786 h 1572786"/>
              <a:gd name="connsiteX4" fmla="*/ 1865101 w 8590438"/>
              <a:gd name="connsiteY4" fmla="*/ 58325 h 1572786"/>
              <a:gd name="connsiteX0" fmla="*/ 1812184 w 8590438"/>
              <a:gd name="connsiteY0" fmla="*/ 1214690 h 1572786"/>
              <a:gd name="connsiteX1" fmla="*/ 8589529 w 8590438"/>
              <a:gd name="connsiteY1" fmla="*/ 0 h 1572786"/>
              <a:gd name="connsiteX2" fmla="*/ 8590438 w 8590438"/>
              <a:gd name="connsiteY2" fmla="*/ 58954 h 1572786"/>
              <a:gd name="connsiteX3" fmla="*/ 0 w 8590438"/>
              <a:gd name="connsiteY3" fmla="*/ 1572786 h 1572786"/>
              <a:gd name="connsiteX4" fmla="*/ 1812184 w 8590438"/>
              <a:gd name="connsiteY4" fmla="*/ 1214690 h 1572786"/>
              <a:gd name="connsiteX0" fmla="*/ 168239 w 8590438"/>
              <a:gd name="connsiteY0" fmla="*/ 1492218 h 1572786"/>
              <a:gd name="connsiteX1" fmla="*/ 8589529 w 8590438"/>
              <a:gd name="connsiteY1" fmla="*/ 0 h 1572786"/>
              <a:gd name="connsiteX2" fmla="*/ 8590438 w 8590438"/>
              <a:gd name="connsiteY2" fmla="*/ 58954 h 1572786"/>
              <a:gd name="connsiteX3" fmla="*/ 0 w 8590438"/>
              <a:gd name="connsiteY3" fmla="*/ 1572786 h 1572786"/>
              <a:gd name="connsiteX4" fmla="*/ 168239 w 8590438"/>
              <a:gd name="connsiteY4" fmla="*/ 1492218 h 1572786"/>
              <a:gd name="connsiteX0" fmla="*/ 136489 w 8590438"/>
              <a:gd name="connsiteY0" fmla="*/ 1499927 h 1572786"/>
              <a:gd name="connsiteX1" fmla="*/ 8589529 w 8590438"/>
              <a:gd name="connsiteY1" fmla="*/ 0 h 1572786"/>
              <a:gd name="connsiteX2" fmla="*/ 8590438 w 8590438"/>
              <a:gd name="connsiteY2" fmla="*/ 58954 h 1572786"/>
              <a:gd name="connsiteX3" fmla="*/ 0 w 8590438"/>
              <a:gd name="connsiteY3" fmla="*/ 1572786 h 1572786"/>
              <a:gd name="connsiteX4" fmla="*/ 136489 w 8590438"/>
              <a:gd name="connsiteY4" fmla="*/ 1499927 h 1572786"/>
              <a:gd name="connsiteX0" fmla="*/ 0 w 8453949"/>
              <a:gd name="connsiteY0" fmla="*/ 1499927 h 1518823"/>
              <a:gd name="connsiteX1" fmla="*/ 8453040 w 8453949"/>
              <a:gd name="connsiteY1" fmla="*/ 0 h 1518823"/>
              <a:gd name="connsiteX2" fmla="*/ 8453949 w 8453949"/>
              <a:gd name="connsiteY2" fmla="*/ 58954 h 1518823"/>
              <a:gd name="connsiteX3" fmla="*/ 417372 w 8453949"/>
              <a:gd name="connsiteY3" fmla="*/ 1518823 h 1518823"/>
              <a:gd name="connsiteX4" fmla="*/ 0 w 8453949"/>
              <a:gd name="connsiteY4" fmla="*/ 1499927 h 1518823"/>
              <a:gd name="connsiteX0" fmla="*/ 0 w 8425726"/>
              <a:gd name="connsiteY0" fmla="*/ 1523056 h 1523056"/>
              <a:gd name="connsiteX1" fmla="*/ 8424817 w 8425726"/>
              <a:gd name="connsiteY1" fmla="*/ 0 h 1523056"/>
              <a:gd name="connsiteX2" fmla="*/ 8425726 w 8425726"/>
              <a:gd name="connsiteY2" fmla="*/ 58954 h 1523056"/>
              <a:gd name="connsiteX3" fmla="*/ 389149 w 8425726"/>
              <a:gd name="connsiteY3" fmla="*/ 1518823 h 1523056"/>
              <a:gd name="connsiteX4" fmla="*/ 0 w 8425726"/>
              <a:gd name="connsiteY4" fmla="*/ 1523056 h 1523056"/>
              <a:gd name="connsiteX0" fmla="*/ 0 w 8425726"/>
              <a:gd name="connsiteY0" fmla="*/ 1523056 h 1535903"/>
              <a:gd name="connsiteX1" fmla="*/ 8424817 w 8425726"/>
              <a:gd name="connsiteY1" fmla="*/ 0 h 1535903"/>
              <a:gd name="connsiteX2" fmla="*/ 8425726 w 8425726"/>
              <a:gd name="connsiteY2" fmla="*/ 58954 h 1535903"/>
              <a:gd name="connsiteX3" fmla="*/ 818995 w 8425726"/>
              <a:gd name="connsiteY3" fmla="*/ 1535903 h 1535903"/>
              <a:gd name="connsiteX4" fmla="*/ 0 w 8425726"/>
              <a:gd name="connsiteY4" fmla="*/ 1523056 h 1535903"/>
              <a:gd name="connsiteX0" fmla="*/ 0 w 8425726"/>
              <a:gd name="connsiteY0" fmla="*/ 1523056 h 1535903"/>
              <a:gd name="connsiteX1" fmla="*/ 8424817 w 8425726"/>
              <a:gd name="connsiteY1" fmla="*/ 0 h 1535903"/>
              <a:gd name="connsiteX2" fmla="*/ 8425726 w 8425726"/>
              <a:gd name="connsiteY2" fmla="*/ 58954 h 1535903"/>
              <a:gd name="connsiteX3" fmla="*/ 1330852 w 8425726"/>
              <a:gd name="connsiteY3" fmla="*/ 1535903 h 1535903"/>
              <a:gd name="connsiteX4" fmla="*/ 0 w 8425726"/>
              <a:gd name="connsiteY4" fmla="*/ 1523056 h 1535903"/>
              <a:gd name="connsiteX0" fmla="*/ 0 w 8543201"/>
              <a:gd name="connsiteY0" fmla="*/ 1541124 h 1541124"/>
              <a:gd name="connsiteX1" fmla="*/ 8542292 w 8543201"/>
              <a:gd name="connsiteY1" fmla="*/ 0 h 1541124"/>
              <a:gd name="connsiteX2" fmla="*/ 8543201 w 8543201"/>
              <a:gd name="connsiteY2" fmla="*/ 58954 h 1541124"/>
              <a:gd name="connsiteX3" fmla="*/ 1448327 w 8543201"/>
              <a:gd name="connsiteY3" fmla="*/ 1535903 h 1541124"/>
              <a:gd name="connsiteX4" fmla="*/ 0 w 8543201"/>
              <a:gd name="connsiteY4" fmla="*/ 1541124 h 1541124"/>
              <a:gd name="connsiteX0" fmla="*/ 0 w 8543201"/>
              <a:gd name="connsiteY0" fmla="*/ 1541124 h 1544937"/>
              <a:gd name="connsiteX1" fmla="*/ 8542292 w 8543201"/>
              <a:gd name="connsiteY1" fmla="*/ 0 h 1544937"/>
              <a:gd name="connsiteX2" fmla="*/ 8543201 w 8543201"/>
              <a:gd name="connsiteY2" fmla="*/ 58954 h 1544937"/>
              <a:gd name="connsiteX3" fmla="*/ 1419752 w 8543201"/>
              <a:gd name="connsiteY3" fmla="*/ 1544937 h 1544937"/>
              <a:gd name="connsiteX4" fmla="*/ 0 w 8543201"/>
              <a:gd name="connsiteY4" fmla="*/ 1541124 h 1544937"/>
              <a:gd name="connsiteX0" fmla="*/ 0 w 8549551"/>
              <a:gd name="connsiteY0" fmla="*/ 1541124 h 1544937"/>
              <a:gd name="connsiteX1" fmla="*/ 8542292 w 8549551"/>
              <a:gd name="connsiteY1" fmla="*/ 0 h 1544937"/>
              <a:gd name="connsiteX2" fmla="*/ 8549551 w 8549551"/>
              <a:gd name="connsiteY2" fmla="*/ 58955 h 1544937"/>
              <a:gd name="connsiteX3" fmla="*/ 1419752 w 8549551"/>
              <a:gd name="connsiteY3" fmla="*/ 1544937 h 1544937"/>
              <a:gd name="connsiteX4" fmla="*/ 0 w 8549551"/>
              <a:gd name="connsiteY4" fmla="*/ 1541124 h 1544937"/>
              <a:gd name="connsiteX0" fmla="*/ 0 w 8551817"/>
              <a:gd name="connsiteY0" fmla="*/ 1541124 h 1544937"/>
              <a:gd name="connsiteX1" fmla="*/ 8551817 w 8551817"/>
              <a:gd name="connsiteY1" fmla="*/ 0 h 1544937"/>
              <a:gd name="connsiteX2" fmla="*/ 8549551 w 8551817"/>
              <a:gd name="connsiteY2" fmla="*/ 58955 h 1544937"/>
              <a:gd name="connsiteX3" fmla="*/ 1419752 w 8551817"/>
              <a:gd name="connsiteY3" fmla="*/ 1544937 h 1544937"/>
              <a:gd name="connsiteX4" fmla="*/ 0 w 8551817"/>
              <a:gd name="connsiteY4" fmla="*/ 1541124 h 1544937"/>
              <a:gd name="connsiteX0" fmla="*/ 0 w 8551817"/>
              <a:gd name="connsiteY0" fmla="*/ 1541124 h 1594625"/>
              <a:gd name="connsiteX1" fmla="*/ 8551817 w 8551817"/>
              <a:gd name="connsiteY1" fmla="*/ 0 h 1594625"/>
              <a:gd name="connsiteX2" fmla="*/ 8549551 w 8551817"/>
              <a:gd name="connsiteY2" fmla="*/ 58955 h 1594625"/>
              <a:gd name="connsiteX3" fmla="*/ 1178452 w 8551817"/>
              <a:gd name="connsiteY3" fmla="*/ 1594625 h 1594625"/>
              <a:gd name="connsiteX4" fmla="*/ 0 w 8551817"/>
              <a:gd name="connsiteY4" fmla="*/ 1541124 h 1594625"/>
              <a:gd name="connsiteX0" fmla="*/ 0 w 8777242"/>
              <a:gd name="connsiteY0" fmla="*/ 1590812 h 1594625"/>
              <a:gd name="connsiteX1" fmla="*/ 8777242 w 8777242"/>
              <a:gd name="connsiteY1" fmla="*/ 0 h 1594625"/>
              <a:gd name="connsiteX2" fmla="*/ 8774976 w 8777242"/>
              <a:gd name="connsiteY2" fmla="*/ 58955 h 1594625"/>
              <a:gd name="connsiteX3" fmla="*/ 1403877 w 8777242"/>
              <a:gd name="connsiteY3" fmla="*/ 1594625 h 1594625"/>
              <a:gd name="connsiteX4" fmla="*/ 0 w 8777242"/>
              <a:gd name="connsiteY4" fmla="*/ 1590812 h 159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7242" h="1594625">
                <a:moveTo>
                  <a:pt x="0" y="1590812"/>
                </a:moveTo>
                <a:lnTo>
                  <a:pt x="8777242" y="0"/>
                </a:lnTo>
                <a:cubicBezTo>
                  <a:pt x="8776487" y="19652"/>
                  <a:pt x="8775731" y="39303"/>
                  <a:pt x="8774976" y="58955"/>
                </a:cubicBezTo>
                <a:lnTo>
                  <a:pt x="1403877" y="1594625"/>
                </a:lnTo>
                <a:lnTo>
                  <a:pt x="0" y="1590812"/>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2"/>
          <p:cNvSpPr txBox="1">
            <a:spLocks/>
          </p:cNvSpPr>
          <p:nvPr userDrawn="1"/>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FE1C06D-EDD7-4C30-830B-2A782F7413A0}" type="slidenum">
              <a:rPr lang="en-US" sz="1400" smtClean="0">
                <a:solidFill>
                  <a:srgbClr val="5A5D64"/>
                </a:solidFill>
              </a:rPr>
              <a:pPr fontAlgn="auto">
                <a:spcBef>
                  <a:spcPts val="0"/>
                </a:spcBef>
                <a:spcAft>
                  <a:spcPts val="0"/>
                </a:spcAft>
                <a:defRPr/>
              </a:pPr>
              <a:t>‹#›</a:t>
            </a:fld>
            <a:endParaRPr lang="en-US" sz="1400" dirty="0">
              <a:solidFill>
                <a:srgbClr val="5A5D64"/>
              </a:solidFill>
            </a:endParaRPr>
          </a:p>
        </p:txBody>
      </p:sp>
      <p:sp>
        <p:nvSpPr>
          <p:cNvPr id="8" name="Title 1"/>
          <p:cNvSpPr>
            <a:spLocks noGrp="1"/>
          </p:cNvSpPr>
          <p:nvPr userDrawn="1">
            <p:ph type="title" hasCustomPrompt="1"/>
          </p:nvPr>
        </p:nvSpPr>
        <p:spPr>
          <a:xfrm>
            <a:off x="457200" y="152400"/>
            <a:ext cx="7010400" cy="609600"/>
          </a:xfrm>
        </p:spPr>
        <p:txBody>
          <a:bodyPr>
            <a:normAutofit/>
          </a:bodyPr>
          <a:lstStyle>
            <a:lvl1pPr>
              <a:defRPr sz="2600" b="0" i="0" baseline="0">
                <a:solidFill>
                  <a:srgbClr val="0A74C7"/>
                </a:solidFill>
                <a:latin typeface="Arial"/>
                <a:cs typeface="Arial"/>
              </a:defRPr>
            </a:lvl1pPr>
          </a:lstStyle>
          <a:p>
            <a:r>
              <a:rPr lang="en-US" dirty="0" smtClean="0"/>
              <a:t>Click to Add Title </a:t>
            </a:r>
            <a:endParaRPr lang="en-US" dirty="0"/>
          </a:p>
        </p:txBody>
      </p:sp>
      <p:sp>
        <p:nvSpPr>
          <p:cNvPr id="9" name="Content Placeholder 2"/>
          <p:cNvSpPr>
            <a:spLocks noGrp="1"/>
          </p:cNvSpPr>
          <p:nvPr userDrawn="1">
            <p:ph sz="half" idx="1" hasCustomPrompt="1"/>
          </p:nvPr>
        </p:nvSpPr>
        <p:spPr>
          <a:xfrm>
            <a:off x="457200" y="1066800"/>
            <a:ext cx="4038600" cy="5029200"/>
          </a:xfrm>
        </p:spPr>
        <p:txBody>
          <a:bodyPr/>
          <a:lstStyle>
            <a:lvl1pPr marL="342900" indent="-342900">
              <a:buFont typeface="Arial" panose="020B0604020202020204" pitchFamily="34" charset="0"/>
              <a:buChar char="•"/>
              <a:defRPr sz="2200" b="0" i="0">
                <a:solidFill>
                  <a:srgbClr val="09080A"/>
                </a:solidFill>
                <a:latin typeface="Arial"/>
                <a:cs typeface="Arial"/>
              </a:defRPr>
            </a:lvl1pPr>
            <a:lvl2pPr marL="742950" indent="-285750">
              <a:buFont typeface="Arial" pitchFamily="34" charset="0"/>
              <a:buChar char="–"/>
              <a:defRPr sz="2000" b="0" i="0">
                <a:solidFill>
                  <a:srgbClr val="424447"/>
                </a:solidFill>
                <a:latin typeface="Arial"/>
                <a:cs typeface="Arial"/>
              </a:defRPr>
            </a:lvl2pPr>
            <a:lvl3pPr>
              <a:defRPr sz="1600" b="0" i="0" baseline="0">
                <a:solidFill>
                  <a:srgbClr val="09080A"/>
                </a:solidFill>
                <a:latin typeface="Arial"/>
                <a:cs typeface="Arial"/>
              </a:defRPr>
            </a:lvl3pPr>
            <a:lvl4pPr>
              <a:defRPr sz="1300" b="0" i="0" baseline="0">
                <a:solidFill>
                  <a:srgbClr val="09080A"/>
                </a:solidFill>
                <a:latin typeface="Arial"/>
                <a:cs typeface="Arial"/>
              </a:defRPr>
            </a:lvl4pPr>
            <a:lvl5pPr>
              <a:defRPr sz="1300" b="0" i="0" baseline="0">
                <a:solidFill>
                  <a:srgbClr val="09080A"/>
                </a:solidFill>
                <a:latin typeface="Arial"/>
                <a:cs typeface="Aria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1" name="Straight Connector 10"/>
          <p:cNvCxnSpPr/>
          <p:nvPr userDrawn="1"/>
        </p:nvCxnSpPr>
        <p:spPr>
          <a:xfrm flipH="1">
            <a:off x="0" y="76200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
        <p:nvSpPr>
          <p:cNvPr id="14" name="Picture Placeholder 13"/>
          <p:cNvSpPr>
            <a:spLocks noGrp="1"/>
          </p:cNvSpPr>
          <p:nvPr userDrawn="1">
            <p:ph type="pic" sz="quarter" idx="10"/>
          </p:nvPr>
        </p:nvSpPr>
        <p:spPr>
          <a:xfrm>
            <a:off x="4648200" y="1066800"/>
            <a:ext cx="4038600" cy="2209800"/>
          </a:xfrm>
        </p:spPr>
        <p:txBody>
          <a:bodyPr/>
          <a:lstStyle/>
          <a:p>
            <a:endParaRPr lang="en-US" dirty="0"/>
          </a:p>
        </p:txBody>
      </p:sp>
      <p:sp>
        <p:nvSpPr>
          <p:cNvPr id="15" name="Picture Placeholder 13"/>
          <p:cNvSpPr>
            <a:spLocks noGrp="1"/>
          </p:cNvSpPr>
          <p:nvPr userDrawn="1">
            <p:ph type="pic" sz="quarter" idx="11"/>
          </p:nvPr>
        </p:nvSpPr>
        <p:spPr>
          <a:xfrm>
            <a:off x="4648200" y="3429000"/>
            <a:ext cx="4038600" cy="2209800"/>
          </a:xfrm>
        </p:spPr>
        <p:txBody>
          <a:bodyPr/>
          <a:lstStyle/>
          <a:p>
            <a:endParaRPr lang="en-US" dirty="0"/>
          </a:p>
        </p:txBody>
      </p:sp>
    </p:spTree>
    <p:extLst>
      <p:ext uri="{BB962C8B-B14F-4D97-AF65-F5344CB8AC3E}">
        <p14:creationId xmlns:p14="http://schemas.microsoft.com/office/powerpoint/2010/main" val="332043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143000" y="3048000"/>
            <a:ext cx="7010400" cy="457200"/>
          </a:xfrm>
        </p:spPr>
        <p:txBody>
          <a:bodyPr anchor="ctr">
            <a:normAutofit/>
          </a:bodyPr>
          <a:lstStyle>
            <a:lvl1pPr marL="0" indent="0" algn="l">
              <a:buNone/>
              <a:defRPr sz="2000" b="0" i="0" baseline="0">
                <a:solidFill>
                  <a:schemeClr val="tx1"/>
                </a:solidFill>
                <a:latin typeface="Arial"/>
                <a:cs typeface="Arial"/>
              </a:defRPr>
            </a:lvl1pPr>
          </a:lstStyle>
          <a:p>
            <a:pPr lvl="0"/>
            <a:r>
              <a:rPr lang="en-US" dirty="0" smtClean="0"/>
              <a:t>Click to add text</a:t>
            </a:r>
          </a:p>
        </p:txBody>
      </p:sp>
      <p:sp>
        <p:nvSpPr>
          <p:cNvPr id="15" name="Text Placeholder 14"/>
          <p:cNvSpPr>
            <a:spLocks noGrp="1"/>
          </p:cNvSpPr>
          <p:nvPr>
            <p:ph type="body" sz="quarter" idx="11" hasCustomPrompt="1"/>
          </p:nvPr>
        </p:nvSpPr>
        <p:spPr>
          <a:xfrm>
            <a:off x="1143000" y="2590800"/>
            <a:ext cx="7010400" cy="457200"/>
          </a:xfrm>
        </p:spPr>
        <p:txBody>
          <a:bodyPr anchor="ctr">
            <a:noAutofit/>
          </a:bodyPr>
          <a:lstStyle>
            <a:lvl1pPr marL="0" indent="0" algn="l">
              <a:buNone/>
              <a:defRPr sz="2500" b="0" i="0" baseline="0">
                <a:solidFill>
                  <a:srgbClr val="0A74C7"/>
                </a:solidFill>
                <a:latin typeface="Arial"/>
                <a:cs typeface="Arial"/>
              </a:defRPr>
            </a:lvl1pPr>
          </a:lstStyle>
          <a:p>
            <a:pPr lvl="0"/>
            <a:r>
              <a:rPr lang="en-US" dirty="0" smtClean="0"/>
              <a:t>Click to add text</a:t>
            </a:r>
          </a:p>
        </p:txBody>
      </p:sp>
      <p:sp>
        <p:nvSpPr>
          <p:cNvPr id="12" name="Slide Number Placeholder 2"/>
          <p:cNvSpPr txBox="1">
            <a:spLocks/>
          </p:cNvSpPr>
          <p:nvPr userDrawn="1"/>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28DE775-0716-4FC7-B5D6-1720626E8343}" type="slidenum">
              <a:rPr lang="en-US" sz="1400" smtClean="0">
                <a:solidFill>
                  <a:srgbClr val="5A5D64"/>
                </a:solidFill>
              </a:rPr>
              <a:pPr fontAlgn="auto">
                <a:spcBef>
                  <a:spcPts val="0"/>
                </a:spcBef>
                <a:spcAft>
                  <a:spcPts val="0"/>
                </a:spcAft>
                <a:defRPr/>
              </a:pPr>
              <a:t>‹#›</a:t>
            </a:fld>
            <a:endParaRPr lang="en-US" sz="1400" dirty="0">
              <a:solidFill>
                <a:srgbClr val="5A5D64"/>
              </a:solidFill>
            </a:endParaRPr>
          </a:p>
        </p:txBody>
      </p:sp>
      <p:sp>
        <p:nvSpPr>
          <p:cNvPr id="17" name="Text Placeholder 12"/>
          <p:cNvSpPr>
            <a:spLocks noGrp="1"/>
          </p:cNvSpPr>
          <p:nvPr>
            <p:ph type="body" sz="quarter" idx="12" hasCustomPrompt="1"/>
          </p:nvPr>
        </p:nvSpPr>
        <p:spPr>
          <a:xfrm>
            <a:off x="1143000" y="3505200"/>
            <a:ext cx="7010400" cy="1828800"/>
          </a:xfrm>
        </p:spPr>
        <p:txBody>
          <a:bodyPr anchor="t">
            <a:normAutofit/>
          </a:bodyPr>
          <a:lstStyle>
            <a:lvl1pPr marL="0" indent="0" algn="l">
              <a:buFont typeface="Arial"/>
              <a:buNone/>
              <a:defRPr sz="1300" b="0" i="0" baseline="0">
                <a:solidFill>
                  <a:srgbClr val="09080A"/>
                </a:solidFill>
                <a:latin typeface="Arial"/>
                <a:cs typeface="Arial"/>
              </a:defRPr>
            </a:lvl1pPr>
          </a:lstStyle>
          <a:p>
            <a:pPr lvl="0"/>
            <a:r>
              <a:rPr lang="en-US" dirty="0" smtClean="0"/>
              <a:t>Click to add text</a:t>
            </a:r>
          </a:p>
        </p:txBody>
      </p:sp>
      <p:pic>
        <p:nvPicPr>
          <p:cNvPr id="16" name="Picture 15" descr="tci-healthcare-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3833" y="762000"/>
            <a:ext cx="4073844" cy="1316870"/>
          </a:xfrm>
          <a:prstGeom prst="rect">
            <a:avLst/>
          </a:prstGeom>
        </p:spPr>
      </p:pic>
    </p:spTree>
    <p:extLst>
      <p:ext uri="{BB962C8B-B14F-4D97-AF65-F5344CB8AC3E}">
        <p14:creationId xmlns:p14="http://schemas.microsoft.com/office/powerpoint/2010/main" val="36842024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0" y="0"/>
            <a:ext cx="7315200" cy="6858000"/>
          </a:xfrm>
          <a:custGeom>
            <a:avLst/>
            <a:gdLst>
              <a:gd name="connsiteX0" fmla="*/ 0 w 7315200"/>
              <a:gd name="connsiteY0" fmla="*/ 0 h 6858000"/>
              <a:gd name="connsiteX1" fmla="*/ 7315200 w 7315200"/>
              <a:gd name="connsiteY1" fmla="*/ 0 h 6858000"/>
              <a:gd name="connsiteX2" fmla="*/ 7315200 w 7315200"/>
              <a:gd name="connsiteY2" fmla="*/ 6858000 h 6858000"/>
              <a:gd name="connsiteX3" fmla="*/ 0 w 7315200"/>
              <a:gd name="connsiteY3" fmla="*/ 6858000 h 6858000"/>
              <a:gd name="connsiteX4" fmla="*/ 0 w 7315200"/>
              <a:gd name="connsiteY4" fmla="*/ 0 h 6858000"/>
              <a:gd name="connsiteX0" fmla="*/ 0 w 7315200"/>
              <a:gd name="connsiteY0" fmla="*/ 0 h 6858000"/>
              <a:gd name="connsiteX1" fmla="*/ 7315200 w 7315200"/>
              <a:gd name="connsiteY1" fmla="*/ 0 h 6858000"/>
              <a:gd name="connsiteX2" fmla="*/ 3031067 w 7315200"/>
              <a:gd name="connsiteY2" fmla="*/ 6858000 h 6858000"/>
              <a:gd name="connsiteX3" fmla="*/ 0 w 7315200"/>
              <a:gd name="connsiteY3" fmla="*/ 6858000 h 6858000"/>
              <a:gd name="connsiteX4" fmla="*/ 0 w 73152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0" h="6858000">
                <a:moveTo>
                  <a:pt x="0" y="0"/>
                </a:moveTo>
                <a:lnTo>
                  <a:pt x="7315200" y="0"/>
                </a:lnTo>
                <a:lnTo>
                  <a:pt x="3031067" y="6858000"/>
                </a:lnTo>
                <a:lnTo>
                  <a:pt x="0" y="6858000"/>
                </a:lnTo>
                <a:lnTo>
                  <a:pt x="0" y="0"/>
                </a:lnTo>
                <a:close/>
              </a:path>
            </a:pathLst>
          </a:custGeom>
          <a:solidFill>
            <a:srgbClr val="185D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gular Pentagon 5"/>
          <p:cNvSpPr/>
          <p:nvPr userDrawn="1"/>
        </p:nvSpPr>
        <p:spPr>
          <a:xfrm>
            <a:off x="3007365" y="2021839"/>
            <a:ext cx="6151661" cy="4861549"/>
          </a:xfrm>
          <a:custGeom>
            <a:avLst/>
            <a:gdLst>
              <a:gd name="connsiteX0" fmla="*/ 5 w 4763984"/>
              <a:gd name="connsiteY0" fmla="*/ 1688133 h 4419600"/>
              <a:gd name="connsiteX1" fmla="*/ 2381992 w 4763984"/>
              <a:gd name="connsiteY1" fmla="*/ 0 h 4419600"/>
              <a:gd name="connsiteX2" fmla="*/ 4763979 w 4763984"/>
              <a:gd name="connsiteY2" fmla="*/ 1688133 h 4419600"/>
              <a:gd name="connsiteX3" fmla="*/ 3854141 w 4763984"/>
              <a:gd name="connsiteY3" fmla="*/ 4419589 h 4419600"/>
              <a:gd name="connsiteX4" fmla="*/ 909843 w 4763984"/>
              <a:gd name="connsiteY4" fmla="*/ 4419589 h 4419600"/>
              <a:gd name="connsiteX5" fmla="*/ 5 w 4763984"/>
              <a:gd name="connsiteY5" fmla="*/ 1688133 h 4419600"/>
              <a:gd name="connsiteX0" fmla="*/ 0 w 4896054"/>
              <a:gd name="connsiteY0" fmla="*/ 1688133 h 4419589"/>
              <a:gd name="connsiteX1" fmla="*/ 2381987 w 4896054"/>
              <a:gd name="connsiteY1" fmla="*/ 0 h 4419589"/>
              <a:gd name="connsiteX2" fmla="*/ 4896054 w 4896054"/>
              <a:gd name="connsiteY2" fmla="*/ 1190293 h 4419589"/>
              <a:gd name="connsiteX3" fmla="*/ 3854136 w 4896054"/>
              <a:gd name="connsiteY3" fmla="*/ 4419589 h 4419589"/>
              <a:gd name="connsiteX4" fmla="*/ 909838 w 4896054"/>
              <a:gd name="connsiteY4" fmla="*/ 4419589 h 4419589"/>
              <a:gd name="connsiteX5" fmla="*/ 0 w 4896054"/>
              <a:gd name="connsiteY5" fmla="*/ 1688133 h 4419589"/>
              <a:gd name="connsiteX0" fmla="*/ 0 w 4896054"/>
              <a:gd name="connsiteY0" fmla="*/ 1850693 h 4582149"/>
              <a:gd name="connsiteX1" fmla="*/ 1833347 w 4896054"/>
              <a:gd name="connsiteY1" fmla="*/ 0 h 4582149"/>
              <a:gd name="connsiteX2" fmla="*/ 4896054 w 4896054"/>
              <a:gd name="connsiteY2" fmla="*/ 1352853 h 4582149"/>
              <a:gd name="connsiteX3" fmla="*/ 3854136 w 4896054"/>
              <a:gd name="connsiteY3" fmla="*/ 4582149 h 4582149"/>
              <a:gd name="connsiteX4" fmla="*/ 909838 w 4896054"/>
              <a:gd name="connsiteY4" fmla="*/ 4582149 h 4582149"/>
              <a:gd name="connsiteX5" fmla="*/ 0 w 4896054"/>
              <a:gd name="connsiteY5" fmla="*/ 1850693 h 4582149"/>
              <a:gd name="connsiteX0" fmla="*/ 0 w 4896054"/>
              <a:gd name="connsiteY0" fmla="*/ 1850693 h 4582149"/>
              <a:gd name="connsiteX1" fmla="*/ 1833347 w 4896054"/>
              <a:gd name="connsiteY1" fmla="*/ 0 h 4582149"/>
              <a:gd name="connsiteX2" fmla="*/ 4896054 w 4896054"/>
              <a:gd name="connsiteY2" fmla="*/ 1352853 h 4582149"/>
              <a:gd name="connsiteX3" fmla="*/ 4890456 w 4896054"/>
              <a:gd name="connsiteY3" fmla="*/ 3809989 h 4582149"/>
              <a:gd name="connsiteX4" fmla="*/ 909838 w 4896054"/>
              <a:gd name="connsiteY4" fmla="*/ 4582149 h 4582149"/>
              <a:gd name="connsiteX5" fmla="*/ 0 w 4896054"/>
              <a:gd name="connsiteY5" fmla="*/ 1850693 h 4582149"/>
              <a:gd name="connsiteX0" fmla="*/ 0 w 4896054"/>
              <a:gd name="connsiteY0" fmla="*/ 1850693 h 4836149"/>
              <a:gd name="connsiteX1" fmla="*/ 1833347 w 4896054"/>
              <a:gd name="connsiteY1" fmla="*/ 0 h 4836149"/>
              <a:gd name="connsiteX2" fmla="*/ 4896054 w 4896054"/>
              <a:gd name="connsiteY2" fmla="*/ 1352853 h 4836149"/>
              <a:gd name="connsiteX3" fmla="*/ 4890456 w 4896054"/>
              <a:gd name="connsiteY3" fmla="*/ 3809989 h 4836149"/>
              <a:gd name="connsiteX4" fmla="*/ 747278 w 4896054"/>
              <a:gd name="connsiteY4" fmla="*/ 4836149 h 4836149"/>
              <a:gd name="connsiteX5" fmla="*/ 0 w 4896054"/>
              <a:gd name="connsiteY5" fmla="*/ 1850693 h 4836149"/>
              <a:gd name="connsiteX0" fmla="*/ 0 w 6155894"/>
              <a:gd name="connsiteY0" fmla="*/ 4817413 h 4836149"/>
              <a:gd name="connsiteX1" fmla="*/ 3093187 w 6155894"/>
              <a:gd name="connsiteY1" fmla="*/ 0 h 4836149"/>
              <a:gd name="connsiteX2" fmla="*/ 6155894 w 6155894"/>
              <a:gd name="connsiteY2" fmla="*/ 1352853 h 4836149"/>
              <a:gd name="connsiteX3" fmla="*/ 6150296 w 6155894"/>
              <a:gd name="connsiteY3" fmla="*/ 3809989 h 4836149"/>
              <a:gd name="connsiteX4" fmla="*/ 2007118 w 6155894"/>
              <a:gd name="connsiteY4" fmla="*/ 4836149 h 4836149"/>
              <a:gd name="connsiteX5" fmla="*/ 0 w 6155894"/>
              <a:gd name="connsiteY5" fmla="*/ 4817413 h 4836149"/>
              <a:gd name="connsiteX0" fmla="*/ 0 w 6151661"/>
              <a:gd name="connsiteY0" fmla="*/ 4817413 h 4836149"/>
              <a:gd name="connsiteX1" fmla="*/ 3093187 w 6151661"/>
              <a:gd name="connsiteY1" fmla="*/ 0 h 4836149"/>
              <a:gd name="connsiteX2" fmla="*/ 6151661 w 6151661"/>
              <a:gd name="connsiteY2" fmla="*/ 1340153 h 4836149"/>
              <a:gd name="connsiteX3" fmla="*/ 6150296 w 6151661"/>
              <a:gd name="connsiteY3" fmla="*/ 3809989 h 4836149"/>
              <a:gd name="connsiteX4" fmla="*/ 2007118 w 6151661"/>
              <a:gd name="connsiteY4" fmla="*/ 4836149 h 4836149"/>
              <a:gd name="connsiteX5" fmla="*/ 0 w 6151661"/>
              <a:gd name="connsiteY5" fmla="*/ 4817413 h 4836149"/>
              <a:gd name="connsiteX0" fmla="*/ 0 w 6151661"/>
              <a:gd name="connsiteY0" fmla="*/ 4842813 h 4861549"/>
              <a:gd name="connsiteX1" fmla="*/ 3050853 w 6151661"/>
              <a:gd name="connsiteY1" fmla="*/ 0 h 4861549"/>
              <a:gd name="connsiteX2" fmla="*/ 6151661 w 6151661"/>
              <a:gd name="connsiteY2" fmla="*/ 1365553 h 4861549"/>
              <a:gd name="connsiteX3" fmla="*/ 6150296 w 6151661"/>
              <a:gd name="connsiteY3" fmla="*/ 3835389 h 4861549"/>
              <a:gd name="connsiteX4" fmla="*/ 2007118 w 6151661"/>
              <a:gd name="connsiteY4" fmla="*/ 4861549 h 4861549"/>
              <a:gd name="connsiteX5" fmla="*/ 0 w 6151661"/>
              <a:gd name="connsiteY5" fmla="*/ 4842813 h 486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1661" h="4861549">
                <a:moveTo>
                  <a:pt x="0" y="4842813"/>
                </a:moveTo>
                <a:lnTo>
                  <a:pt x="3050853" y="0"/>
                </a:lnTo>
                <a:lnTo>
                  <a:pt x="6151661" y="1365553"/>
                </a:lnTo>
                <a:lnTo>
                  <a:pt x="6150296" y="3835389"/>
                </a:lnTo>
                <a:lnTo>
                  <a:pt x="2007118" y="4861549"/>
                </a:lnTo>
                <a:lnTo>
                  <a:pt x="0" y="4842813"/>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122333" y="5854701"/>
            <a:ext cx="4039414" cy="1003300"/>
          </a:xfrm>
          <a:custGeom>
            <a:avLst/>
            <a:gdLst>
              <a:gd name="connsiteX0" fmla="*/ 0 w 4038600"/>
              <a:gd name="connsiteY0" fmla="*/ 0 h 1600200"/>
              <a:gd name="connsiteX1" fmla="*/ 4038600 w 4038600"/>
              <a:gd name="connsiteY1" fmla="*/ 0 h 1600200"/>
              <a:gd name="connsiteX2" fmla="*/ 4038600 w 4038600"/>
              <a:gd name="connsiteY2" fmla="*/ 1600200 h 1600200"/>
              <a:gd name="connsiteX3" fmla="*/ 0 w 4038600"/>
              <a:gd name="connsiteY3" fmla="*/ 1600200 h 1600200"/>
              <a:gd name="connsiteX4" fmla="*/ 0 w 4038600"/>
              <a:gd name="connsiteY4" fmla="*/ 0 h 1600200"/>
              <a:gd name="connsiteX0" fmla="*/ 0 w 4038600"/>
              <a:gd name="connsiteY0" fmla="*/ 1600200 h 1600200"/>
              <a:gd name="connsiteX1" fmla="*/ 4038600 w 4038600"/>
              <a:gd name="connsiteY1" fmla="*/ 0 h 1600200"/>
              <a:gd name="connsiteX2" fmla="*/ 4038600 w 4038600"/>
              <a:gd name="connsiteY2" fmla="*/ 1600200 h 1600200"/>
              <a:gd name="connsiteX3" fmla="*/ 0 w 4038600"/>
              <a:gd name="connsiteY3" fmla="*/ 1600200 h 1600200"/>
              <a:gd name="connsiteX0" fmla="*/ 0 w 4047067"/>
              <a:gd name="connsiteY0" fmla="*/ 1037167 h 1037167"/>
              <a:gd name="connsiteX1" fmla="*/ 4047067 w 4047067"/>
              <a:gd name="connsiteY1" fmla="*/ 0 h 1037167"/>
              <a:gd name="connsiteX2" fmla="*/ 4038600 w 4047067"/>
              <a:gd name="connsiteY2" fmla="*/ 1037167 h 1037167"/>
              <a:gd name="connsiteX3" fmla="*/ 0 w 4047067"/>
              <a:gd name="connsiteY3" fmla="*/ 1037167 h 1037167"/>
              <a:gd name="connsiteX0" fmla="*/ 0 w 4042834"/>
              <a:gd name="connsiteY0" fmla="*/ 952500 h 952500"/>
              <a:gd name="connsiteX1" fmla="*/ 4042834 w 4042834"/>
              <a:gd name="connsiteY1" fmla="*/ 0 h 952500"/>
              <a:gd name="connsiteX2" fmla="*/ 4038600 w 4042834"/>
              <a:gd name="connsiteY2" fmla="*/ 952500 h 952500"/>
              <a:gd name="connsiteX3" fmla="*/ 0 w 4042834"/>
              <a:gd name="connsiteY3" fmla="*/ 952500 h 952500"/>
              <a:gd name="connsiteX0" fmla="*/ 0 w 4039414"/>
              <a:gd name="connsiteY0" fmla="*/ 1003300 h 1003300"/>
              <a:gd name="connsiteX1" fmla="*/ 4038600 w 4039414"/>
              <a:gd name="connsiteY1" fmla="*/ 0 h 1003300"/>
              <a:gd name="connsiteX2" fmla="*/ 4038600 w 4039414"/>
              <a:gd name="connsiteY2" fmla="*/ 1003300 h 1003300"/>
              <a:gd name="connsiteX3" fmla="*/ 0 w 4039414"/>
              <a:gd name="connsiteY3" fmla="*/ 1003300 h 1003300"/>
            </a:gdLst>
            <a:ahLst/>
            <a:cxnLst>
              <a:cxn ang="0">
                <a:pos x="connsiteX0" y="connsiteY0"/>
              </a:cxn>
              <a:cxn ang="0">
                <a:pos x="connsiteX1" y="connsiteY1"/>
              </a:cxn>
              <a:cxn ang="0">
                <a:pos x="connsiteX2" y="connsiteY2"/>
              </a:cxn>
              <a:cxn ang="0">
                <a:pos x="connsiteX3" y="connsiteY3"/>
              </a:cxn>
            </a:cxnLst>
            <a:rect l="l" t="t" r="r" b="b"/>
            <a:pathLst>
              <a:path w="4039414" h="1003300">
                <a:moveTo>
                  <a:pt x="0" y="1003300"/>
                </a:moveTo>
                <a:lnTo>
                  <a:pt x="4038600" y="0"/>
                </a:lnTo>
                <a:cubicBezTo>
                  <a:pt x="4035778" y="345722"/>
                  <a:pt x="4041422" y="657578"/>
                  <a:pt x="4038600" y="1003300"/>
                </a:cubicBezTo>
                <a:lnTo>
                  <a:pt x="0" y="1003300"/>
                </a:lnTo>
                <a:close/>
              </a:path>
            </a:pathLst>
          </a:custGeom>
          <a:solidFill>
            <a:srgbClr val="C3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tci-healthcare-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6230" y="1371600"/>
            <a:ext cx="2219170" cy="717346"/>
          </a:xfrm>
          <a:prstGeom prst="rect">
            <a:avLst/>
          </a:prstGeom>
        </p:spPr>
      </p:pic>
      <p:sp>
        <p:nvSpPr>
          <p:cNvPr id="8" name="TextBox 9"/>
          <p:cNvSpPr txBox="1">
            <a:spLocks noChangeArrowheads="1"/>
          </p:cNvSpPr>
          <p:nvPr userDrawn="1"/>
        </p:nvSpPr>
        <p:spPr bwMode="auto">
          <a:xfrm>
            <a:off x="457200" y="5943600"/>
            <a:ext cx="2743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US" sz="700" b="1" dirty="0">
                <a:solidFill>
                  <a:srgbClr val="CFD3D6"/>
                </a:solidFill>
                <a:latin typeface="Arial"/>
                <a:cs typeface="Arial"/>
              </a:rPr>
              <a:t>CONFIDENTIALITY NOTICE: </a:t>
            </a:r>
            <a:endParaRPr lang="en-US" sz="700" b="1" dirty="0" smtClean="0">
              <a:solidFill>
                <a:srgbClr val="CFD3D6"/>
              </a:solidFill>
              <a:latin typeface="Arial"/>
              <a:cs typeface="Arial"/>
            </a:endParaRPr>
          </a:p>
          <a:p>
            <a:pPr algn="l"/>
            <a:r>
              <a:rPr lang="en-US" sz="700" dirty="0" smtClean="0">
                <a:solidFill>
                  <a:srgbClr val="CFD3D6"/>
                </a:solidFill>
                <a:latin typeface="Arial"/>
                <a:cs typeface="Arial"/>
              </a:rPr>
              <a:t>This </a:t>
            </a:r>
            <a:r>
              <a:rPr lang="en-US" sz="700" dirty="0">
                <a:solidFill>
                  <a:srgbClr val="CFD3D6"/>
                </a:solidFill>
                <a:latin typeface="Arial"/>
                <a:cs typeface="Arial"/>
              </a:rPr>
              <a:t>document contains confidential information </a:t>
            </a:r>
            <a:r>
              <a:rPr lang="en-US" sz="700" dirty="0" smtClean="0">
                <a:solidFill>
                  <a:srgbClr val="CFD3D6"/>
                </a:solidFill>
                <a:latin typeface="Arial"/>
                <a:cs typeface="Arial"/>
              </a:rPr>
              <a:t>intended</a:t>
            </a:r>
            <a:r>
              <a:rPr lang="en-US" sz="700" baseline="0" dirty="0" smtClean="0">
                <a:solidFill>
                  <a:srgbClr val="CFD3D6"/>
                </a:solidFill>
                <a:latin typeface="Arial"/>
                <a:cs typeface="Arial"/>
              </a:rPr>
              <a:t> </a:t>
            </a:r>
            <a:r>
              <a:rPr lang="en-US" sz="700" dirty="0" smtClean="0">
                <a:solidFill>
                  <a:srgbClr val="CFD3D6"/>
                </a:solidFill>
                <a:latin typeface="Arial"/>
                <a:cs typeface="Arial"/>
              </a:rPr>
              <a:t>solely for the recipient</a:t>
            </a:r>
            <a:r>
              <a:rPr lang="en-US" sz="700" dirty="0">
                <a:solidFill>
                  <a:srgbClr val="CFD3D6"/>
                </a:solidFill>
                <a:latin typeface="Arial"/>
                <a:cs typeface="Arial"/>
              </a:rPr>
              <a:t>(s) named herein. The information set forth in this </a:t>
            </a:r>
            <a:r>
              <a:rPr lang="en-US" sz="700" dirty="0" smtClean="0">
                <a:solidFill>
                  <a:srgbClr val="CFD3D6"/>
                </a:solidFill>
                <a:latin typeface="Arial"/>
                <a:cs typeface="Arial"/>
              </a:rPr>
              <a:t>document may </a:t>
            </a:r>
            <a:r>
              <a:rPr lang="en-US" sz="700" dirty="0">
                <a:solidFill>
                  <a:srgbClr val="CFD3D6"/>
                </a:solidFill>
                <a:latin typeface="Arial"/>
                <a:cs typeface="Arial"/>
              </a:rPr>
              <a:t>not </a:t>
            </a:r>
            <a:r>
              <a:rPr lang="en-US" sz="700" dirty="0" smtClean="0">
                <a:solidFill>
                  <a:srgbClr val="CFD3D6"/>
                </a:solidFill>
                <a:latin typeface="Arial"/>
                <a:cs typeface="Arial"/>
              </a:rPr>
              <a:t>be reproduced or </a:t>
            </a:r>
            <a:r>
              <a:rPr lang="en-US" sz="700" dirty="0">
                <a:solidFill>
                  <a:srgbClr val="CFD3D6"/>
                </a:solidFill>
                <a:latin typeface="Arial"/>
                <a:cs typeface="Arial"/>
              </a:rPr>
              <a:t>disclosed by the recipient(s) without the prior written consent of the author.</a:t>
            </a:r>
          </a:p>
        </p:txBody>
      </p:sp>
      <p:sp>
        <p:nvSpPr>
          <p:cNvPr id="7" name="Text Placeholder 10"/>
          <p:cNvSpPr>
            <a:spLocks noGrp="1"/>
          </p:cNvSpPr>
          <p:nvPr>
            <p:ph type="body" sz="quarter" idx="12" hasCustomPrompt="1"/>
          </p:nvPr>
        </p:nvSpPr>
        <p:spPr>
          <a:xfrm>
            <a:off x="457200" y="3881438"/>
            <a:ext cx="4495800" cy="309562"/>
          </a:xfrm>
        </p:spPr>
        <p:txBody>
          <a:bodyPr anchor="ctr"/>
          <a:lstStyle>
            <a:lvl1pPr marL="0" indent="0" algn="l">
              <a:buNone/>
              <a:defRPr sz="1400" b="0" i="0" baseline="0">
                <a:solidFill>
                  <a:schemeClr val="bg1"/>
                </a:solidFill>
                <a:latin typeface="Arial"/>
                <a:cs typeface="Arial"/>
              </a:defRPr>
            </a:lvl1pPr>
          </a:lstStyle>
          <a:p>
            <a:pPr lvl="0"/>
            <a:r>
              <a:rPr lang="en-US" dirty="0" smtClean="0"/>
              <a:t>Click to Add Date</a:t>
            </a:r>
            <a:endParaRPr lang="en-US" dirty="0"/>
          </a:p>
        </p:txBody>
      </p:sp>
      <p:sp>
        <p:nvSpPr>
          <p:cNvPr id="3" name="Text Placeholder 20"/>
          <p:cNvSpPr>
            <a:spLocks noGrp="1"/>
          </p:cNvSpPr>
          <p:nvPr>
            <p:ph type="body" sz="quarter" idx="11" hasCustomPrompt="1"/>
          </p:nvPr>
        </p:nvSpPr>
        <p:spPr>
          <a:xfrm>
            <a:off x="457200" y="1143000"/>
            <a:ext cx="5486400" cy="2514600"/>
          </a:xfrm>
        </p:spPr>
        <p:txBody>
          <a:bodyPr anchor="t" anchorCtr="0">
            <a:normAutofit/>
          </a:bodyPr>
          <a:lstStyle>
            <a:lvl1pPr marL="0" indent="0" algn="l">
              <a:lnSpc>
                <a:spcPct val="120000"/>
              </a:lnSpc>
              <a:buNone/>
              <a:defRPr sz="3200" b="0" i="0" baseline="0">
                <a:solidFill>
                  <a:srgbClr val="FFFFFE"/>
                </a:solidFill>
                <a:latin typeface="Arial"/>
                <a:cs typeface="Arial"/>
              </a:defRPr>
            </a:lvl1pPr>
          </a:lstStyle>
          <a:p>
            <a:pPr lvl="0"/>
            <a:r>
              <a:rPr lang="en-US" dirty="0" smtClean="0"/>
              <a:t>Click to Add Title</a:t>
            </a:r>
          </a:p>
        </p:txBody>
      </p:sp>
    </p:spTree>
    <p:extLst>
      <p:ext uri="{BB962C8B-B14F-4D97-AF65-F5344CB8AC3E}">
        <p14:creationId xmlns:p14="http://schemas.microsoft.com/office/powerpoint/2010/main" val="11277307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 1">
    <p:spTree>
      <p:nvGrpSpPr>
        <p:cNvPr id="1" name=""/>
        <p:cNvGrpSpPr/>
        <p:nvPr/>
      </p:nvGrpSpPr>
      <p:grpSpPr>
        <a:xfrm>
          <a:off x="0" y="0"/>
          <a:ext cx="0" cy="0"/>
          <a:chOff x="0" y="0"/>
          <a:chExt cx="0" cy="0"/>
        </a:xfrm>
      </p:grpSpPr>
      <p:sp>
        <p:nvSpPr>
          <p:cNvPr id="21" name="Text Placeholder 20"/>
          <p:cNvSpPr>
            <a:spLocks noGrp="1"/>
          </p:cNvSpPr>
          <p:nvPr>
            <p:ph type="body" sz="quarter" idx="11" hasCustomPrompt="1"/>
          </p:nvPr>
        </p:nvSpPr>
        <p:spPr>
          <a:xfrm>
            <a:off x="457200" y="2209800"/>
            <a:ext cx="8229600" cy="1447800"/>
          </a:xfrm>
        </p:spPr>
        <p:txBody>
          <a:bodyPr anchor="ctr">
            <a:normAutofit/>
          </a:bodyPr>
          <a:lstStyle>
            <a:lvl1pPr marL="0" indent="0" algn="ctr">
              <a:lnSpc>
                <a:spcPct val="120000"/>
              </a:lnSpc>
              <a:buNone/>
              <a:defRPr sz="2500" b="0" i="0" baseline="0">
                <a:solidFill>
                  <a:srgbClr val="0A74C7"/>
                </a:solidFill>
                <a:latin typeface="Arial"/>
                <a:cs typeface="Arial"/>
              </a:defRPr>
            </a:lvl1pPr>
          </a:lstStyle>
          <a:p>
            <a:pPr lvl="0"/>
            <a:r>
              <a:rPr lang="en-US" dirty="0" smtClean="0"/>
              <a:t>Click to Add Section Title</a:t>
            </a:r>
          </a:p>
        </p:txBody>
      </p:sp>
      <p:sp>
        <p:nvSpPr>
          <p:cNvPr id="5" name="Slide Number Placeholder 2"/>
          <p:cNvSpPr txBox="1">
            <a:spLocks/>
          </p:cNvSpPr>
          <p:nvPr/>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28DE775-0716-4FC7-B5D6-1720626E8343}" type="slidenum">
              <a:rPr lang="en-US" sz="1400" smtClean="0">
                <a:solidFill>
                  <a:schemeClr val="tx1"/>
                </a:solidFill>
              </a:rPr>
              <a:pPr fontAlgn="auto">
                <a:spcBef>
                  <a:spcPts val="0"/>
                </a:spcBef>
                <a:spcAft>
                  <a:spcPts val="0"/>
                </a:spcAft>
                <a:defRPr/>
              </a:pPr>
              <a:t>‹#›</a:t>
            </a:fld>
            <a:endParaRPr lang="en-US" sz="1400" dirty="0">
              <a:solidFill>
                <a:schemeClr val="tx1"/>
              </a:solidFill>
            </a:endParaRPr>
          </a:p>
        </p:txBody>
      </p:sp>
      <p:cxnSp>
        <p:nvCxnSpPr>
          <p:cNvPr id="14" name="Straight Connector 13"/>
          <p:cNvCxnSpPr/>
          <p:nvPr userDrawn="1"/>
        </p:nvCxnSpPr>
        <p:spPr>
          <a:xfrm flipH="1">
            <a:off x="0" y="76200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8" name="Picture 7"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Tree>
    <p:extLst>
      <p:ext uri="{BB962C8B-B14F-4D97-AF65-F5344CB8AC3E}">
        <p14:creationId xmlns:p14="http://schemas.microsoft.com/office/powerpoint/2010/main" val="7978359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ivider 3">
    <p:spTree>
      <p:nvGrpSpPr>
        <p:cNvPr id="1" name=""/>
        <p:cNvGrpSpPr/>
        <p:nvPr/>
      </p:nvGrpSpPr>
      <p:grpSpPr>
        <a:xfrm>
          <a:off x="0" y="0"/>
          <a:ext cx="0" cy="0"/>
          <a:chOff x="0" y="0"/>
          <a:chExt cx="0" cy="0"/>
        </a:xfrm>
      </p:grpSpPr>
      <p:sp>
        <p:nvSpPr>
          <p:cNvPr id="2" name="Rectangle 1"/>
          <p:cNvSpPr/>
          <p:nvPr userDrawn="1"/>
        </p:nvSpPr>
        <p:spPr>
          <a:xfrm>
            <a:off x="0" y="-12700"/>
            <a:ext cx="9163051" cy="68707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556260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4301068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4182536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379307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3945471 w 9144000"/>
              <a:gd name="connsiteY1" fmla="*/ 635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3945471 w 9144000"/>
              <a:gd name="connsiteY1" fmla="*/ 6350 h 6858000"/>
              <a:gd name="connsiteX2" fmla="*/ 9144000 w 9144000"/>
              <a:gd name="connsiteY2" fmla="*/ 5302250 h 6858000"/>
              <a:gd name="connsiteX3" fmla="*/ 9144000 w 9144000"/>
              <a:gd name="connsiteY3" fmla="*/ 6858000 h 6858000"/>
              <a:gd name="connsiteX4" fmla="*/ 0 w 9144000"/>
              <a:gd name="connsiteY4" fmla="*/ 6858000 h 6858000"/>
              <a:gd name="connsiteX5" fmla="*/ 0 w 9144000"/>
              <a:gd name="connsiteY5" fmla="*/ 0 h 6858000"/>
              <a:gd name="connsiteX0" fmla="*/ 0 w 9156700"/>
              <a:gd name="connsiteY0" fmla="*/ 0 h 6858000"/>
              <a:gd name="connsiteX1" fmla="*/ 3945471 w 9156700"/>
              <a:gd name="connsiteY1" fmla="*/ 6350 h 6858000"/>
              <a:gd name="connsiteX2" fmla="*/ 9156700 w 9156700"/>
              <a:gd name="connsiteY2" fmla="*/ 5308600 h 6858000"/>
              <a:gd name="connsiteX3" fmla="*/ 9144000 w 9156700"/>
              <a:gd name="connsiteY3" fmla="*/ 6858000 h 6858000"/>
              <a:gd name="connsiteX4" fmla="*/ 0 w 9156700"/>
              <a:gd name="connsiteY4" fmla="*/ 6858000 h 6858000"/>
              <a:gd name="connsiteX5" fmla="*/ 0 w 9156700"/>
              <a:gd name="connsiteY5" fmla="*/ 0 h 6858000"/>
              <a:gd name="connsiteX0" fmla="*/ 0 w 9169400"/>
              <a:gd name="connsiteY0" fmla="*/ 0 h 6858000"/>
              <a:gd name="connsiteX1" fmla="*/ 3945471 w 9169400"/>
              <a:gd name="connsiteY1" fmla="*/ 6350 h 6858000"/>
              <a:gd name="connsiteX2" fmla="*/ 9156700 w 9169400"/>
              <a:gd name="connsiteY2" fmla="*/ 5308600 h 6858000"/>
              <a:gd name="connsiteX3" fmla="*/ 9169400 w 9169400"/>
              <a:gd name="connsiteY3" fmla="*/ 6858000 h 6858000"/>
              <a:gd name="connsiteX4" fmla="*/ 0 w 9169400"/>
              <a:gd name="connsiteY4" fmla="*/ 6858000 h 6858000"/>
              <a:gd name="connsiteX5" fmla="*/ 0 w 9169400"/>
              <a:gd name="connsiteY5" fmla="*/ 0 h 6858000"/>
              <a:gd name="connsiteX0" fmla="*/ 0 w 9163050"/>
              <a:gd name="connsiteY0" fmla="*/ 0 h 6858000"/>
              <a:gd name="connsiteX1" fmla="*/ 3945471 w 9163050"/>
              <a:gd name="connsiteY1" fmla="*/ 6350 h 6858000"/>
              <a:gd name="connsiteX2" fmla="*/ 9156700 w 9163050"/>
              <a:gd name="connsiteY2" fmla="*/ 5308600 h 6858000"/>
              <a:gd name="connsiteX3" fmla="*/ 9163050 w 9163050"/>
              <a:gd name="connsiteY3" fmla="*/ 6851650 h 6858000"/>
              <a:gd name="connsiteX4" fmla="*/ 0 w 9163050"/>
              <a:gd name="connsiteY4" fmla="*/ 6858000 h 6858000"/>
              <a:gd name="connsiteX5" fmla="*/ 0 w 9163050"/>
              <a:gd name="connsiteY5" fmla="*/ 0 h 6858000"/>
              <a:gd name="connsiteX0" fmla="*/ 0 w 9163050"/>
              <a:gd name="connsiteY0" fmla="*/ 12700 h 6870700"/>
              <a:gd name="connsiteX1" fmla="*/ 3926422 w 9163050"/>
              <a:gd name="connsiteY1" fmla="*/ 0 h 6870700"/>
              <a:gd name="connsiteX2" fmla="*/ 9156700 w 9163050"/>
              <a:gd name="connsiteY2" fmla="*/ 5321300 h 6870700"/>
              <a:gd name="connsiteX3" fmla="*/ 9163050 w 9163050"/>
              <a:gd name="connsiteY3" fmla="*/ 6864350 h 6870700"/>
              <a:gd name="connsiteX4" fmla="*/ 0 w 9163050"/>
              <a:gd name="connsiteY4" fmla="*/ 6870700 h 6870700"/>
              <a:gd name="connsiteX5" fmla="*/ 0 w 9163050"/>
              <a:gd name="connsiteY5" fmla="*/ 12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050" h="6870700">
                <a:moveTo>
                  <a:pt x="0" y="12700"/>
                </a:moveTo>
                <a:lnTo>
                  <a:pt x="3926422" y="0"/>
                </a:lnTo>
                <a:lnTo>
                  <a:pt x="9156700" y="5321300"/>
                </a:lnTo>
                <a:cubicBezTo>
                  <a:pt x="9158817" y="5835650"/>
                  <a:pt x="9160933" y="6350000"/>
                  <a:pt x="9163050" y="6864350"/>
                </a:cubicBezTo>
                <a:lnTo>
                  <a:pt x="0" y="6870700"/>
                </a:lnTo>
                <a:lnTo>
                  <a:pt x="0" y="12700"/>
                </a:lnTo>
                <a:close/>
              </a:path>
            </a:pathLst>
          </a:custGeom>
          <a:solidFill>
            <a:srgbClr val="EDEF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Isosceles Triangle 7"/>
          <p:cNvSpPr/>
          <p:nvPr userDrawn="1"/>
        </p:nvSpPr>
        <p:spPr>
          <a:xfrm>
            <a:off x="6737350" y="1066800"/>
            <a:ext cx="2406650" cy="3581400"/>
          </a:xfrm>
          <a:custGeom>
            <a:avLst/>
            <a:gdLst>
              <a:gd name="connsiteX0" fmla="*/ 0 w 3352800"/>
              <a:gd name="connsiteY0" fmla="*/ 3581400 h 3581400"/>
              <a:gd name="connsiteX1" fmla="*/ 3352800 w 3352800"/>
              <a:gd name="connsiteY1" fmla="*/ 0 h 3581400"/>
              <a:gd name="connsiteX2" fmla="*/ 3352800 w 3352800"/>
              <a:gd name="connsiteY2" fmla="*/ 3581400 h 3581400"/>
              <a:gd name="connsiteX3" fmla="*/ 0 w 3352800"/>
              <a:gd name="connsiteY3" fmla="*/ 3581400 h 3581400"/>
              <a:gd name="connsiteX0" fmla="*/ 0 w 2406650"/>
              <a:gd name="connsiteY0" fmla="*/ 1397000 h 3581400"/>
              <a:gd name="connsiteX1" fmla="*/ 2406650 w 2406650"/>
              <a:gd name="connsiteY1" fmla="*/ 0 h 3581400"/>
              <a:gd name="connsiteX2" fmla="*/ 2406650 w 2406650"/>
              <a:gd name="connsiteY2" fmla="*/ 3581400 h 3581400"/>
              <a:gd name="connsiteX3" fmla="*/ 0 w 2406650"/>
              <a:gd name="connsiteY3" fmla="*/ 1397000 h 3581400"/>
            </a:gdLst>
            <a:ahLst/>
            <a:cxnLst>
              <a:cxn ang="0">
                <a:pos x="connsiteX0" y="connsiteY0"/>
              </a:cxn>
              <a:cxn ang="0">
                <a:pos x="connsiteX1" y="connsiteY1"/>
              </a:cxn>
              <a:cxn ang="0">
                <a:pos x="connsiteX2" y="connsiteY2"/>
              </a:cxn>
              <a:cxn ang="0">
                <a:pos x="connsiteX3" y="connsiteY3"/>
              </a:cxn>
            </a:cxnLst>
            <a:rect l="l" t="t" r="r" b="b"/>
            <a:pathLst>
              <a:path w="2406650" h="3581400">
                <a:moveTo>
                  <a:pt x="0" y="1397000"/>
                </a:moveTo>
                <a:lnTo>
                  <a:pt x="2406650" y="0"/>
                </a:lnTo>
                <a:lnTo>
                  <a:pt x="2406650" y="3581400"/>
                </a:lnTo>
                <a:lnTo>
                  <a:pt x="0" y="1397000"/>
                </a:lnTo>
                <a:close/>
              </a:path>
            </a:pathLst>
          </a:custGeom>
          <a:solidFill>
            <a:srgbClr val="C3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arallelogram 8"/>
          <p:cNvSpPr/>
          <p:nvPr userDrawn="1"/>
        </p:nvSpPr>
        <p:spPr>
          <a:xfrm>
            <a:off x="3932769" y="-12700"/>
            <a:ext cx="5228166" cy="5319183"/>
          </a:xfrm>
          <a:custGeom>
            <a:avLst/>
            <a:gdLst>
              <a:gd name="connsiteX0" fmla="*/ 0 w 838200"/>
              <a:gd name="connsiteY0" fmla="*/ 4876800 h 4876800"/>
              <a:gd name="connsiteX1" fmla="*/ 209550 w 838200"/>
              <a:gd name="connsiteY1" fmla="*/ 0 h 4876800"/>
              <a:gd name="connsiteX2" fmla="*/ 838200 w 838200"/>
              <a:gd name="connsiteY2" fmla="*/ 0 h 4876800"/>
              <a:gd name="connsiteX3" fmla="*/ 628650 w 838200"/>
              <a:gd name="connsiteY3" fmla="*/ 4876800 h 4876800"/>
              <a:gd name="connsiteX4" fmla="*/ 0 w 838200"/>
              <a:gd name="connsiteY4" fmla="*/ 4876800 h 4876800"/>
              <a:gd name="connsiteX0" fmla="*/ 0 w 628650"/>
              <a:gd name="connsiteY0" fmla="*/ 5422900 h 5422900"/>
              <a:gd name="connsiteX1" fmla="*/ 209550 w 628650"/>
              <a:gd name="connsiteY1" fmla="*/ 546100 h 5422900"/>
              <a:gd name="connsiteX2" fmla="*/ 438150 w 628650"/>
              <a:gd name="connsiteY2" fmla="*/ 0 h 5422900"/>
              <a:gd name="connsiteX3" fmla="*/ 628650 w 628650"/>
              <a:gd name="connsiteY3" fmla="*/ 5422900 h 5422900"/>
              <a:gd name="connsiteX4" fmla="*/ 0 w 628650"/>
              <a:gd name="connsiteY4" fmla="*/ 5422900 h 5422900"/>
              <a:gd name="connsiteX0" fmla="*/ 0 w 628650"/>
              <a:gd name="connsiteY0" fmla="*/ 5422900 h 5422900"/>
              <a:gd name="connsiteX1" fmla="*/ 336550 w 628650"/>
              <a:gd name="connsiteY1" fmla="*/ 25400 h 5422900"/>
              <a:gd name="connsiteX2" fmla="*/ 438150 w 628650"/>
              <a:gd name="connsiteY2" fmla="*/ 0 h 5422900"/>
              <a:gd name="connsiteX3" fmla="*/ 628650 w 628650"/>
              <a:gd name="connsiteY3" fmla="*/ 5422900 h 5422900"/>
              <a:gd name="connsiteX4" fmla="*/ 0 w 628650"/>
              <a:gd name="connsiteY4" fmla="*/ 5422900 h 5422900"/>
              <a:gd name="connsiteX0" fmla="*/ 0 w 5581650"/>
              <a:gd name="connsiteY0" fmla="*/ 5422900 h 5422900"/>
              <a:gd name="connsiteX1" fmla="*/ 336550 w 5581650"/>
              <a:gd name="connsiteY1" fmla="*/ 25400 h 5422900"/>
              <a:gd name="connsiteX2" fmla="*/ 438150 w 5581650"/>
              <a:gd name="connsiteY2" fmla="*/ 0 h 5422900"/>
              <a:gd name="connsiteX3" fmla="*/ 5581650 w 5581650"/>
              <a:gd name="connsiteY3" fmla="*/ 4679950 h 5422900"/>
              <a:gd name="connsiteX4" fmla="*/ 0 w 5581650"/>
              <a:gd name="connsiteY4" fmla="*/ 5422900 h 5422900"/>
              <a:gd name="connsiteX0" fmla="*/ 5232400 w 5245100"/>
              <a:gd name="connsiteY0" fmla="*/ 5302250 h 5302250"/>
              <a:gd name="connsiteX1" fmla="*/ 0 w 5245100"/>
              <a:gd name="connsiteY1" fmla="*/ 25400 h 5302250"/>
              <a:gd name="connsiteX2" fmla="*/ 101600 w 5245100"/>
              <a:gd name="connsiteY2" fmla="*/ 0 h 5302250"/>
              <a:gd name="connsiteX3" fmla="*/ 5245100 w 5245100"/>
              <a:gd name="connsiteY3" fmla="*/ 4679950 h 5302250"/>
              <a:gd name="connsiteX4" fmla="*/ 5232400 w 5245100"/>
              <a:gd name="connsiteY4" fmla="*/ 5302250 h 5302250"/>
              <a:gd name="connsiteX0" fmla="*/ 5257800 w 5270500"/>
              <a:gd name="connsiteY0" fmla="*/ 5302250 h 5302250"/>
              <a:gd name="connsiteX1" fmla="*/ 0 w 5270500"/>
              <a:gd name="connsiteY1" fmla="*/ 4233 h 5302250"/>
              <a:gd name="connsiteX2" fmla="*/ 127000 w 5270500"/>
              <a:gd name="connsiteY2" fmla="*/ 0 h 5302250"/>
              <a:gd name="connsiteX3" fmla="*/ 5270500 w 5270500"/>
              <a:gd name="connsiteY3" fmla="*/ 4679950 h 5302250"/>
              <a:gd name="connsiteX4" fmla="*/ 5257800 w 5270500"/>
              <a:gd name="connsiteY4" fmla="*/ 5302250 h 5302250"/>
              <a:gd name="connsiteX0" fmla="*/ 5257800 w 5270500"/>
              <a:gd name="connsiteY0" fmla="*/ 5302250 h 5302250"/>
              <a:gd name="connsiteX1" fmla="*/ 0 w 5270500"/>
              <a:gd name="connsiteY1" fmla="*/ 4233 h 5302250"/>
              <a:gd name="connsiteX2" fmla="*/ 97367 w 5270500"/>
              <a:gd name="connsiteY2" fmla="*/ 0 h 5302250"/>
              <a:gd name="connsiteX3" fmla="*/ 5270500 w 5270500"/>
              <a:gd name="connsiteY3" fmla="*/ 4679950 h 5302250"/>
              <a:gd name="connsiteX4" fmla="*/ 5257800 w 5270500"/>
              <a:gd name="connsiteY4" fmla="*/ 5302250 h 5302250"/>
              <a:gd name="connsiteX0" fmla="*/ 5236633 w 5249333"/>
              <a:gd name="connsiteY0" fmla="*/ 5302250 h 5302250"/>
              <a:gd name="connsiteX1" fmla="*/ 0 w 5249333"/>
              <a:gd name="connsiteY1" fmla="*/ 4233 h 5302250"/>
              <a:gd name="connsiteX2" fmla="*/ 76200 w 5249333"/>
              <a:gd name="connsiteY2" fmla="*/ 0 h 5302250"/>
              <a:gd name="connsiteX3" fmla="*/ 5249333 w 5249333"/>
              <a:gd name="connsiteY3" fmla="*/ 4679950 h 5302250"/>
              <a:gd name="connsiteX4" fmla="*/ 5236633 w 5249333"/>
              <a:gd name="connsiteY4" fmla="*/ 5302250 h 5302250"/>
              <a:gd name="connsiteX0" fmla="*/ 5236633 w 5249333"/>
              <a:gd name="connsiteY0" fmla="*/ 5302250 h 5302250"/>
              <a:gd name="connsiteX1" fmla="*/ 0 w 5249333"/>
              <a:gd name="connsiteY1" fmla="*/ 4233 h 5302250"/>
              <a:gd name="connsiteX2" fmla="*/ 93134 w 5249333"/>
              <a:gd name="connsiteY2" fmla="*/ 0 h 5302250"/>
              <a:gd name="connsiteX3" fmla="*/ 5249333 w 5249333"/>
              <a:gd name="connsiteY3" fmla="*/ 4679950 h 5302250"/>
              <a:gd name="connsiteX4" fmla="*/ 5236633 w 5249333"/>
              <a:gd name="connsiteY4" fmla="*/ 5302250 h 5302250"/>
              <a:gd name="connsiteX0" fmla="*/ 5215466 w 5228166"/>
              <a:gd name="connsiteY0" fmla="*/ 5302250 h 5302250"/>
              <a:gd name="connsiteX1" fmla="*/ 0 w 5228166"/>
              <a:gd name="connsiteY1" fmla="*/ 4233 h 5302250"/>
              <a:gd name="connsiteX2" fmla="*/ 71967 w 5228166"/>
              <a:gd name="connsiteY2" fmla="*/ 0 h 5302250"/>
              <a:gd name="connsiteX3" fmla="*/ 5228166 w 5228166"/>
              <a:gd name="connsiteY3" fmla="*/ 4679950 h 5302250"/>
              <a:gd name="connsiteX4" fmla="*/ 5215466 w 5228166"/>
              <a:gd name="connsiteY4" fmla="*/ 5302250 h 5302250"/>
              <a:gd name="connsiteX0" fmla="*/ 5194299 w 5206999"/>
              <a:gd name="connsiteY0" fmla="*/ 5302250 h 5302250"/>
              <a:gd name="connsiteX1" fmla="*/ 0 w 5206999"/>
              <a:gd name="connsiteY1" fmla="*/ 4233 h 5302250"/>
              <a:gd name="connsiteX2" fmla="*/ 50800 w 5206999"/>
              <a:gd name="connsiteY2" fmla="*/ 0 h 5302250"/>
              <a:gd name="connsiteX3" fmla="*/ 5206999 w 5206999"/>
              <a:gd name="connsiteY3" fmla="*/ 4679950 h 5302250"/>
              <a:gd name="connsiteX4" fmla="*/ 5194299 w 5206999"/>
              <a:gd name="connsiteY4" fmla="*/ 5302250 h 5302250"/>
              <a:gd name="connsiteX0" fmla="*/ 5211233 w 5223933"/>
              <a:gd name="connsiteY0" fmla="*/ 5302250 h 5302250"/>
              <a:gd name="connsiteX1" fmla="*/ 0 w 5223933"/>
              <a:gd name="connsiteY1" fmla="*/ 4233 h 5302250"/>
              <a:gd name="connsiteX2" fmla="*/ 67734 w 5223933"/>
              <a:gd name="connsiteY2" fmla="*/ 0 h 5302250"/>
              <a:gd name="connsiteX3" fmla="*/ 5223933 w 5223933"/>
              <a:gd name="connsiteY3" fmla="*/ 4679950 h 5302250"/>
              <a:gd name="connsiteX4" fmla="*/ 5211233 w 5223933"/>
              <a:gd name="connsiteY4" fmla="*/ 5302250 h 5302250"/>
              <a:gd name="connsiteX0" fmla="*/ 5211233 w 5223933"/>
              <a:gd name="connsiteY0" fmla="*/ 5302250 h 5302250"/>
              <a:gd name="connsiteX1" fmla="*/ 0 w 5223933"/>
              <a:gd name="connsiteY1" fmla="*/ 4233 h 5302250"/>
              <a:gd name="connsiteX2" fmla="*/ 67734 w 5223933"/>
              <a:gd name="connsiteY2" fmla="*/ 0 h 5302250"/>
              <a:gd name="connsiteX3" fmla="*/ 5223933 w 5223933"/>
              <a:gd name="connsiteY3" fmla="*/ 4730750 h 5302250"/>
              <a:gd name="connsiteX4" fmla="*/ 5211233 w 5223933"/>
              <a:gd name="connsiteY4" fmla="*/ 5302250 h 5302250"/>
              <a:gd name="connsiteX0" fmla="*/ 5211233 w 5228166"/>
              <a:gd name="connsiteY0" fmla="*/ 5302250 h 5302250"/>
              <a:gd name="connsiteX1" fmla="*/ 0 w 5228166"/>
              <a:gd name="connsiteY1" fmla="*/ 4233 h 5302250"/>
              <a:gd name="connsiteX2" fmla="*/ 67734 w 5228166"/>
              <a:gd name="connsiteY2" fmla="*/ 0 h 5302250"/>
              <a:gd name="connsiteX3" fmla="*/ 5228166 w 5228166"/>
              <a:gd name="connsiteY3" fmla="*/ 4671484 h 5302250"/>
              <a:gd name="connsiteX4" fmla="*/ 5211233 w 5228166"/>
              <a:gd name="connsiteY4" fmla="*/ 5302250 h 5302250"/>
              <a:gd name="connsiteX0" fmla="*/ 5215466 w 5228166"/>
              <a:gd name="connsiteY0" fmla="*/ 5234516 h 5234516"/>
              <a:gd name="connsiteX1" fmla="*/ 0 w 5228166"/>
              <a:gd name="connsiteY1" fmla="*/ 4233 h 5234516"/>
              <a:gd name="connsiteX2" fmla="*/ 67734 w 5228166"/>
              <a:gd name="connsiteY2" fmla="*/ 0 h 5234516"/>
              <a:gd name="connsiteX3" fmla="*/ 5228166 w 5228166"/>
              <a:gd name="connsiteY3" fmla="*/ 4671484 h 5234516"/>
              <a:gd name="connsiteX4" fmla="*/ 5215466 w 5228166"/>
              <a:gd name="connsiteY4" fmla="*/ 5234516 h 5234516"/>
              <a:gd name="connsiteX0" fmla="*/ 5219700 w 5228166"/>
              <a:gd name="connsiteY0" fmla="*/ 5319183 h 5319183"/>
              <a:gd name="connsiteX1" fmla="*/ 0 w 5228166"/>
              <a:gd name="connsiteY1" fmla="*/ 4233 h 5319183"/>
              <a:gd name="connsiteX2" fmla="*/ 67734 w 5228166"/>
              <a:gd name="connsiteY2" fmla="*/ 0 h 5319183"/>
              <a:gd name="connsiteX3" fmla="*/ 5228166 w 5228166"/>
              <a:gd name="connsiteY3" fmla="*/ 4671484 h 5319183"/>
              <a:gd name="connsiteX4" fmla="*/ 5219700 w 5228166"/>
              <a:gd name="connsiteY4" fmla="*/ 5319183 h 531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8166" h="5319183">
                <a:moveTo>
                  <a:pt x="5219700" y="5319183"/>
                </a:moveTo>
                <a:lnTo>
                  <a:pt x="0" y="4233"/>
                </a:lnTo>
                <a:lnTo>
                  <a:pt x="67734" y="0"/>
                </a:lnTo>
                <a:lnTo>
                  <a:pt x="5228166" y="4671484"/>
                </a:lnTo>
                <a:lnTo>
                  <a:pt x="5219700" y="5319183"/>
                </a:lnTo>
                <a:close/>
              </a:path>
            </a:pathLst>
          </a:custGeom>
          <a:solidFill>
            <a:srgbClr val="0A74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2"/>
          <p:cNvSpPr txBox="1">
            <a:spLocks/>
          </p:cNvSpPr>
          <p:nvPr userDrawn="1"/>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28DE775-0716-4FC7-B5D6-1720626E8343}" type="slidenum">
              <a:rPr lang="en-US" sz="1400" smtClean="0">
                <a:solidFill>
                  <a:srgbClr val="5A5D64"/>
                </a:solidFill>
              </a:rPr>
              <a:pPr fontAlgn="auto">
                <a:spcBef>
                  <a:spcPts val="0"/>
                </a:spcBef>
                <a:spcAft>
                  <a:spcPts val="0"/>
                </a:spcAft>
                <a:defRPr/>
              </a:pPr>
              <a:t>‹#›</a:t>
            </a:fld>
            <a:endParaRPr lang="en-US" sz="1400" dirty="0">
              <a:solidFill>
                <a:srgbClr val="5A5D64"/>
              </a:solidFill>
            </a:endParaRPr>
          </a:p>
        </p:txBody>
      </p:sp>
      <p:pic>
        <p:nvPicPr>
          <p:cNvPr id="5" name="Picture 4"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
        <p:nvSpPr>
          <p:cNvPr id="7" name="Rectangle 11"/>
          <p:cNvSpPr/>
          <p:nvPr userDrawn="1"/>
        </p:nvSpPr>
        <p:spPr>
          <a:xfrm>
            <a:off x="5122333" y="5854701"/>
            <a:ext cx="4039414" cy="1003300"/>
          </a:xfrm>
          <a:custGeom>
            <a:avLst/>
            <a:gdLst>
              <a:gd name="connsiteX0" fmla="*/ 0 w 4038600"/>
              <a:gd name="connsiteY0" fmla="*/ 0 h 1600200"/>
              <a:gd name="connsiteX1" fmla="*/ 4038600 w 4038600"/>
              <a:gd name="connsiteY1" fmla="*/ 0 h 1600200"/>
              <a:gd name="connsiteX2" fmla="*/ 4038600 w 4038600"/>
              <a:gd name="connsiteY2" fmla="*/ 1600200 h 1600200"/>
              <a:gd name="connsiteX3" fmla="*/ 0 w 4038600"/>
              <a:gd name="connsiteY3" fmla="*/ 1600200 h 1600200"/>
              <a:gd name="connsiteX4" fmla="*/ 0 w 4038600"/>
              <a:gd name="connsiteY4" fmla="*/ 0 h 1600200"/>
              <a:gd name="connsiteX0" fmla="*/ 0 w 4038600"/>
              <a:gd name="connsiteY0" fmla="*/ 1600200 h 1600200"/>
              <a:gd name="connsiteX1" fmla="*/ 4038600 w 4038600"/>
              <a:gd name="connsiteY1" fmla="*/ 0 h 1600200"/>
              <a:gd name="connsiteX2" fmla="*/ 4038600 w 4038600"/>
              <a:gd name="connsiteY2" fmla="*/ 1600200 h 1600200"/>
              <a:gd name="connsiteX3" fmla="*/ 0 w 4038600"/>
              <a:gd name="connsiteY3" fmla="*/ 1600200 h 1600200"/>
              <a:gd name="connsiteX0" fmla="*/ 0 w 4047067"/>
              <a:gd name="connsiteY0" fmla="*/ 1037167 h 1037167"/>
              <a:gd name="connsiteX1" fmla="*/ 4047067 w 4047067"/>
              <a:gd name="connsiteY1" fmla="*/ 0 h 1037167"/>
              <a:gd name="connsiteX2" fmla="*/ 4038600 w 4047067"/>
              <a:gd name="connsiteY2" fmla="*/ 1037167 h 1037167"/>
              <a:gd name="connsiteX3" fmla="*/ 0 w 4047067"/>
              <a:gd name="connsiteY3" fmla="*/ 1037167 h 1037167"/>
              <a:gd name="connsiteX0" fmla="*/ 0 w 4042834"/>
              <a:gd name="connsiteY0" fmla="*/ 952500 h 952500"/>
              <a:gd name="connsiteX1" fmla="*/ 4042834 w 4042834"/>
              <a:gd name="connsiteY1" fmla="*/ 0 h 952500"/>
              <a:gd name="connsiteX2" fmla="*/ 4038600 w 4042834"/>
              <a:gd name="connsiteY2" fmla="*/ 952500 h 952500"/>
              <a:gd name="connsiteX3" fmla="*/ 0 w 4042834"/>
              <a:gd name="connsiteY3" fmla="*/ 952500 h 952500"/>
              <a:gd name="connsiteX0" fmla="*/ 0 w 4039414"/>
              <a:gd name="connsiteY0" fmla="*/ 1003300 h 1003300"/>
              <a:gd name="connsiteX1" fmla="*/ 4038600 w 4039414"/>
              <a:gd name="connsiteY1" fmla="*/ 0 h 1003300"/>
              <a:gd name="connsiteX2" fmla="*/ 4038600 w 4039414"/>
              <a:gd name="connsiteY2" fmla="*/ 1003300 h 1003300"/>
              <a:gd name="connsiteX3" fmla="*/ 0 w 4039414"/>
              <a:gd name="connsiteY3" fmla="*/ 1003300 h 1003300"/>
            </a:gdLst>
            <a:ahLst/>
            <a:cxnLst>
              <a:cxn ang="0">
                <a:pos x="connsiteX0" y="connsiteY0"/>
              </a:cxn>
              <a:cxn ang="0">
                <a:pos x="connsiteX1" y="connsiteY1"/>
              </a:cxn>
              <a:cxn ang="0">
                <a:pos x="connsiteX2" y="connsiteY2"/>
              </a:cxn>
              <a:cxn ang="0">
                <a:pos x="connsiteX3" y="connsiteY3"/>
              </a:cxn>
            </a:cxnLst>
            <a:rect l="l" t="t" r="r" b="b"/>
            <a:pathLst>
              <a:path w="4039414" h="1003300">
                <a:moveTo>
                  <a:pt x="0" y="1003300"/>
                </a:moveTo>
                <a:lnTo>
                  <a:pt x="4038600" y="0"/>
                </a:lnTo>
                <a:cubicBezTo>
                  <a:pt x="4035778" y="345722"/>
                  <a:pt x="4041422" y="657578"/>
                  <a:pt x="4038600" y="1003300"/>
                </a:cubicBezTo>
                <a:lnTo>
                  <a:pt x="0" y="1003300"/>
                </a:lnTo>
                <a:close/>
              </a:path>
            </a:pathLst>
          </a:custGeom>
          <a:solidFill>
            <a:srgbClr val="C3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20"/>
          <p:cNvSpPr>
            <a:spLocks noGrp="1"/>
          </p:cNvSpPr>
          <p:nvPr>
            <p:ph type="body" sz="quarter" idx="12" hasCustomPrompt="1"/>
          </p:nvPr>
        </p:nvSpPr>
        <p:spPr>
          <a:xfrm>
            <a:off x="914400" y="2667000"/>
            <a:ext cx="5486400" cy="1600200"/>
          </a:xfrm>
        </p:spPr>
        <p:txBody>
          <a:bodyPr anchor="t" anchorCtr="0">
            <a:normAutofit/>
          </a:bodyPr>
          <a:lstStyle>
            <a:lvl1pPr marL="0" indent="0" algn="l">
              <a:lnSpc>
                <a:spcPct val="120000"/>
              </a:lnSpc>
              <a:buNone/>
              <a:defRPr sz="3200" b="0" i="0" baseline="0">
                <a:solidFill>
                  <a:srgbClr val="0A74C7"/>
                </a:solidFill>
                <a:latin typeface="Arial"/>
                <a:cs typeface="Arial"/>
              </a:defRPr>
            </a:lvl1pPr>
          </a:lstStyle>
          <a:p>
            <a:pPr lvl="0"/>
            <a:r>
              <a:rPr lang="en-US" dirty="0" smtClean="0"/>
              <a:t>Click to Add Section Title</a:t>
            </a:r>
          </a:p>
        </p:txBody>
      </p:sp>
    </p:spTree>
    <p:extLst>
      <p:ext uri="{BB962C8B-B14F-4D97-AF65-F5344CB8AC3E}">
        <p14:creationId xmlns:p14="http://schemas.microsoft.com/office/powerpoint/2010/main" val="1586322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 7">
    <p:spTree>
      <p:nvGrpSpPr>
        <p:cNvPr id="1" name=""/>
        <p:cNvGrpSpPr/>
        <p:nvPr/>
      </p:nvGrpSpPr>
      <p:grpSpPr>
        <a:xfrm>
          <a:off x="0" y="0"/>
          <a:ext cx="0" cy="0"/>
          <a:chOff x="0" y="0"/>
          <a:chExt cx="0" cy="0"/>
        </a:xfrm>
      </p:grpSpPr>
      <p:sp>
        <p:nvSpPr>
          <p:cNvPr id="7" name="Rectangle 1"/>
          <p:cNvSpPr/>
          <p:nvPr userDrawn="1"/>
        </p:nvSpPr>
        <p:spPr>
          <a:xfrm>
            <a:off x="-6631" y="0"/>
            <a:ext cx="9169682" cy="68707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556260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4301068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4182536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3793070 w 9144000"/>
              <a:gd name="connsiteY1" fmla="*/ 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3945471 w 9144000"/>
              <a:gd name="connsiteY1" fmla="*/ 6350 h 6858000"/>
              <a:gd name="connsiteX2" fmla="*/ 9144000 w 9144000"/>
              <a:gd name="connsiteY2" fmla="*/ 5588000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3945471 w 9144000"/>
              <a:gd name="connsiteY1" fmla="*/ 6350 h 6858000"/>
              <a:gd name="connsiteX2" fmla="*/ 9144000 w 9144000"/>
              <a:gd name="connsiteY2" fmla="*/ 5302250 h 6858000"/>
              <a:gd name="connsiteX3" fmla="*/ 9144000 w 9144000"/>
              <a:gd name="connsiteY3" fmla="*/ 6858000 h 6858000"/>
              <a:gd name="connsiteX4" fmla="*/ 0 w 9144000"/>
              <a:gd name="connsiteY4" fmla="*/ 6858000 h 6858000"/>
              <a:gd name="connsiteX5" fmla="*/ 0 w 9144000"/>
              <a:gd name="connsiteY5" fmla="*/ 0 h 6858000"/>
              <a:gd name="connsiteX0" fmla="*/ 0 w 9156700"/>
              <a:gd name="connsiteY0" fmla="*/ 0 h 6858000"/>
              <a:gd name="connsiteX1" fmla="*/ 3945471 w 9156700"/>
              <a:gd name="connsiteY1" fmla="*/ 6350 h 6858000"/>
              <a:gd name="connsiteX2" fmla="*/ 9156700 w 9156700"/>
              <a:gd name="connsiteY2" fmla="*/ 5308600 h 6858000"/>
              <a:gd name="connsiteX3" fmla="*/ 9144000 w 9156700"/>
              <a:gd name="connsiteY3" fmla="*/ 6858000 h 6858000"/>
              <a:gd name="connsiteX4" fmla="*/ 0 w 9156700"/>
              <a:gd name="connsiteY4" fmla="*/ 6858000 h 6858000"/>
              <a:gd name="connsiteX5" fmla="*/ 0 w 9156700"/>
              <a:gd name="connsiteY5" fmla="*/ 0 h 6858000"/>
              <a:gd name="connsiteX0" fmla="*/ 0 w 9169400"/>
              <a:gd name="connsiteY0" fmla="*/ 0 h 6858000"/>
              <a:gd name="connsiteX1" fmla="*/ 3945471 w 9169400"/>
              <a:gd name="connsiteY1" fmla="*/ 6350 h 6858000"/>
              <a:gd name="connsiteX2" fmla="*/ 9156700 w 9169400"/>
              <a:gd name="connsiteY2" fmla="*/ 5308600 h 6858000"/>
              <a:gd name="connsiteX3" fmla="*/ 9169400 w 9169400"/>
              <a:gd name="connsiteY3" fmla="*/ 6858000 h 6858000"/>
              <a:gd name="connsiteX4" fmla="*/ 0 w 9169400"/>
              <a:gd name="connsiteY4" fmla="*/ 6858000 h 6858000"/>
              <a:gd name="connsiteX5" fmla="*/ 0 w 9169400"/>
              <a:gd name="connsiteY5" fmla="*/ 0 h 6858000"/>
              <a:gd name="connsiteX0" fmla="*/ 0 w 9163050"/>
              <a:gd name="connsiteY0" fmla="*/ 0 h 6858000"/>
              <a:gd name="connsiteX1" fmla="*/ 3945471 w 9163050"/>
              <a:gd name="connsiteY1" fmla="*/ 6350 h 6858000"/>
              <a:gd name="connsiteX2" fmla="*/ 9156700 w 9163050"/>
              <a:gd name="connsiteY2" fmla="*/ 5308600 h 6858000"/>
              <a:gd name="connsiteX3" fmla="*/ 9163050 w 9163050"/>
              <a:gd name="connsiteY3" fmla="*/ 6851650 h 6858000"/>
              <a:gd name="connsiteX4" fmla="*/ 0 w 9163050"/>
              <a:gd name="connsiteY4" fmla="*/ 6858000 h 6858000"/>
              <a:gd name="connsiteX5" fmla="*/ 0 w 9163050"/>
              <a:gd name="connsiteY5" fmla="*/ 0 h 6858000"/>
              <a:gd name="connsiteX0" fmla="*/ 0 w 9163050"/>
              <a:gd name="connsiteY0" fmla="*/ 12700 h 6870700"/>
              <a:gd name="connsiteX1" fmla="*/ 3926422 w 9163050"/>
              <a:gd name="connsiteY1" fmla="*/ 0 h 6870700"/>
              <a:gd name="connsiteX2" fmla="*/ 9156700 w 9163050"/>
              <a:gd name="connsiteY2" fmla="*/ 5321300 h 6870700"/>
              <a:gd name="connsiteX3" fmla="*/ 9163050 w 9163050"/>
              <a:gd name="connsiteY3" fmla="*/ 6864350 h 6870700"/>
              <a:gd name="connsiteX4" fmla="*/ 0 w 9163050"/>
              <a:gd name="connsiteY4" fmla="*/ 6870700 h 6870700"/>
              <a:gd name="connsiteX5" fmla="*/ 0 w 9163050"/>
              <a:gd name="connsiteY5" fmla="*/ 12700 h 6870700"/>
              <a:gd name="connsiteX0" fmla="*/ 6350 w 9163050"/>
              <a:gd name="connsiteY0" fmla="*/ 0 h 6870700"/>
              <a:gd name="connsiteX1" fmla="*/ 3926422 w 9163050"/>
              <a:gd name="connsiteY1" fmla="*/ 0 h 6870700"/>
              <a:gd name="connsiteX2" fmla="*/ 9156700 w 9163050"/>
              <a:gd name="connsiteY2" fmla="*/ 5321300 h 6870700"/>
              <a:gd name="connsiteX3" fmla="*/ 9163050 w 9163050"/>
              <a:gd name="connsiteY3" fmla="*/ 6864350 h 6870700"/>
              <a:gd name="connsiteX4" fmla="*/ 0 w 9163050"/>
              <a:gd name="connsiteY4" fmla="*/ 6870700 h 6870700"/>
              <a:gd name="connsiteX5" fmla="*/ 6350 w 9163050"/>
              <a:gd name="connsiteY5" fmla="*/ 0 h 6870700"/>
              <a:gd name="connsiteX0" fmla="*/ 281 w 9169681"/>
              <a:gd name="connsiteY0" fmla="*/ 0 h 6870700"/>
              <a:gd name="connsiteX1" fmla="*/ 3933053 w 9169681"/>
              <a:gd name="connsiteY1" fmla="*/ 0 h 6870700"/>
              <a:gd name="connsiteX2" fmla="*/ 9163331 w 9169681"/>
              <a:gd name="connsiteY2" fmla="*/ 5321300 h 6870700"/>
              <a:gd name="connsiteX3" fmla="*/ 9169681 w 9169681"/>
              <a:gd name="connsiteY3" fmla="*/ 6864350 h 6870700"/>
              <a:gd name="connsiteX4" fmla="*/ 6631 w 9169681"/>
              <a:gd name="connsiteY4" fmla="*/ 6870700 h 6870700"/>
              <a:gd name="connsiteX5" fmla="*/ 281 w 9169681"/>
              <a:gd name="connsiteY5"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9681" h="6870700">
                <a:moveTo>
                  <a:pt x="281" y="0"/>
                </a:moveTo>
                <a:lnTo>
                  <a:pt x="3933053" y="0"/>
                </a:lnTo>
                <a:lnTo>
                  <a:pt x="9163331" y="5321300"/>
                </a:lnTo>
                <a:cubicBezTo>
                  <a:pt x="9165448" y="5835650"/>
                  <a:pt x="9167564" y="6350000"/>
                  <a:pt x="9169681" y="6864350"/>
                </a:cubicBezTo>
                <a:lnTo>
                  <a:pt x="6631" y="6870700"/>
                </a:lnTo>
                <a:cubicBezTo>
                  <a:pt x="8748" y="4580467"/>
                  <a:pt x="-1836" y="2290233"/>
                  <a:pt x="281" y="0"/>
                </a:cubicBezTo>
                <a:close/>
              </a:path>
            </a:pathLst>
          </a:custGeom>
          <a:solidFill>
            <a:srgbClr val="185D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Isosceles Triangle 7"/>
          <p:cNvSpPr/>
          <p:nvPr userDrawn="1"/>
        </p:nvSpPr>
        <p:spPr>
          <a:xfrm>
            <a:off x="8032750" y="3098800"/>
            <a:ext cx="1117600" cy="1574800"/>
          </a:xfrm>
          <a:custGeom>
            <a:avLst/>
            <a:gdLst>
              <a:gd name="connsiteX0" fmla="*/ 0 w 3352800"/>
              <a:gd name="connsiteY0" fmla="*/ 3581400 h 3581400"/>
              <a:gd name="connsiteX1" fmla="*/ 3352800 w 3352800"/>
              <a:gd name="connsiteY1" fmla="*/ 0 h 3581400"/>
              <a:gd name="connsiteX2" fmla="*/ 3352800 w 3352800"/>
              <a:gd name="connsiteY2" fmla="*/ 3581400 h 3581400"/>
              <a:gd name="connsiteX3" fmla="*/ 0 w 3352800"/>
              <a:gd name="connsiteY3" fmla="*/ 3581400 h 3581400"/>
              <a:gd name="connsiteX0" fmla="*/ 0 w 2406650"/>
              <a:gd name="connsiteY0" fmla="*/ 1397000 h 3581400"/>
              <a:gd name="connsiteX1" fmla="*/ 2406650 w 2406650"/>
              <a:gd name="connsiteY1" fmla="*/ 0 h 3581400"/>
              <a:gd name="connsiteX2" fmla="*/ 2406650 w 2406650"/>
              <a:gd name="connsiteY2" fmla="*/ 3581400 h 3581400"/>
              <a:gd name="connsiteX3" fmla="*/ 0 w 2406650"/>
              <a:gd name="connsiteY3" fmla="*/ 1397000 h 3581400"/>
              <a:gd name="connsiteX0" fmla="*/ 0 w 2413000"/>
              <a:gd name="connsiteY0" fmla="*/ 0 h 2184400"/>
              <a:gd name="connsiteX1" fmla="*/ 2413000 w 2413000"/>
              <a:gd name="connsiteY1" fmla="*/ 762000 h 2184400"/>
              <a:gd name="connsiteX2" fmla="*/ 2406650 w 2413000"/>
              <a:gd name="connsiteY2" fmla="*/ 2184400 h 2184400"/>
              <a:gd name="connsiteX3" fmla="*/ 0 w 2413000"/>
              <a:gd name="connsiteY3" fmla="*/ 0 h 2184400"/>
              <a:gd name="connsiteX0" fmla="*/ 0 w 2413000"/>
              <a:gd name="connsiteY0" fmla="*/ 0 h 2184400"/>
              <a:gd name="connsiteX1" fmla="*/ 2413000 w 2413000"/>
              <a:gd name="connsiteY1" fmla="*/ 635000 h 2184400"/>
              <a:gd name="connsiteX2" fmla="*/ 2406650 w 2413000"/>
              <a:gd name="connsiteY2" fmla="*/ 2184400 h 2184400"/>
              <a:gd name="connsiteX3" fmla="*/ 0 w 2413000"/>
              <a:gd name="connsiteY3" fmla="*/ 0 h 2184400"/>
              <a:gd name="connsiteX0" fmla="*/ 0 w 1219200"/>
              <a:gd name="connsiteY0" fmla="*/ 450850 h 1549400"/>
              <a:gd name="connsiteX1" fmla="*/ 1219200 w 1219200"/>
              <a:gd name="connsiteY1" fmla="*/ 0 h 1549400"/>
              <a:gd name="connsiteX2" fmla="*/ 1212850 w 1219200"/>
              <a:gd name="connsiteY2" fmla="*/ 1549400 h 1549400"/>
              <a:gd name="connsiteX3" fmla="*/ 0 w 1219200"/>
              <a:gd name="connsiteY3" fmla="*/ 450850 h 1549400"/>
              <a:gd name="connsiteX0" fmla="*/ 0 w 965200"/>
              <a:gd name="connsiteY0" fmla="*/ 685800 h 1549400"/>
              <a:gd name="connsiteX1" fmla="*/ 965200 w 965200"/>
              <a:gd name="connsiteY1" fmla="*/ 0 h 1549400"/>
              <a:gd name="connsiteX2" fmla="*/ 958850 w 965200"/>
              <a:gd name="connsiteY2" fmla="*/ 1549400 h 1549400"/>
              <a:gd name="connsiteX3" fmla="*/ 0 w 965200"/>
              <a:gd name="connsiteY3" fmla="*/ 685800 h 1549400"/>
              <a:gd name="connsiteX0" fmla="*/ 0 w 1098550"/>
              <a:gd name="connsiteY0" fmla="*/ 539750 h 1549400"/>
              <a:gd name="connsiteX1" fmla="*/ 1098550 w 1098550"/>
              <a:gd name="connsiteY1" fmla="*/ 0 h 1549400"/>
              <a:gd name="connsiteX2" fmla="*/ 1092200 w 1098550"/>
              <a:gd name="connsiteY2" fmla="*/ 1549400 h 1549400"/>
              <a:gd name="connsiteX3" fmla="*/ 0 w 1098550"/>
              <a:gd name="connsiteY3" fmla="*/ 539750 h 1549400"/>
              <a:gd name="connsiteX0" fmla="*/ 0 w 1117600"/>
              <a:gd name="connsiteY0" fmla="*/ 552450 h 1549400"/>
              <a:gd name="connsiteX1" fmla="*/ 1117600 w 1117600"/>
              <a:gd name="connsiteY1" fmla="*/ 0 h 1549400"/>
              <a:gd name="connsiteX2" fmla="*/ 1111250 w 1117600"/>
              <a:gd name="connsiteY2" fmla="*/ 1549400 h 1549400"/>
              <a:gd name="connsiteX3" fmla="*/ 0 w 1117600"/>
              <a:gd name="connsiteY3" fmla="*/ 552450 h 1549400"/>
              <a:gd name="connsiteX0" fmla="*/ 0 w 1117600"/>
              <a:gd name="connsiteY0" fmla="*/ 552450 h 1574800"/>
              <a:gd name="connsiteX1" fmla="*/ 1117600 w 1117600"/>
              <a:gd name="connsiteY1" fmla="*/ 0 h 1574800"/>
              <a:gd name="connsiteX2" fmla="*/ 1111250 w 1117600"/>
              <a:gd name="connsiteY2" fmla="*/ 1574800 h 1574800"/>
              <a:gd name="connsiteX3" fmla="*/ 0 w 1117600"/>
              <a:gd name="connsiteY3" fmla="*/ 552450 h 1574800"/>
            </a:gdLst>
            <a:ahLst/>
            <a:cxnLst>
              <a:cxn ang="0">
                <a:pos x="connsiteX0" y="connsiteY0"/>
              </a:cxn>
              <a:cxn ang="0">
                <a:pos x="connsiteX1" y="connsiteY1"/>
              </a:cxn>
              <a:cxn ang="0">
                <a:pos x="connsiteX2" y="connsiteY2"/>
              </a:cxn>
              <a:cxn ang="0">
                <a:pos x="connsiteX3" y="connsiteY3"/>
              </a:cxn>
            </a:cxnLst>
            <a:rect l="l" t="t" r="r" b="b"/>
            <a:pathLst>
              <a:path w="1117600" h="1574800">
                <a:moveTo>
                  <a:pt x="0" y="552450"/>
                </a:moveTo>
                <a:lnTo>
                  <a:pt x="1117600" y="0"/>
                </a:lnTo>
                <a:cubicBezTo>
                  <a:pt x="1115483" y="474133"/>
                  <a:pt x="1113367" y="1100667"/>
                  <a:pt x="1111250" y="1574800"/>
                </a:cubicBezTo>
                <a:lnTo>
                  <a:pt x="0" y="552450"/>
                </a:lnTo>
                <a:close/>
              </a:path>
            </a:pathLst>
          </a:custGeom>
          <a:solidFill>
            <a:srgbClr val="D5DB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11"/>
          <p:cNvSpPr/>
          <p:nvPr userDrawn="1"/>
        </p:nvSpPr>
        <p:spPr>
          <a:xfrm>
            <a:off x="1853386" y="3822699"/>
            <a:ext cx="7303314" cy="3048001"/>
          </a:xfrm>
          <a:custGeom>
            <a:avLst/>
            <a:gdLst>
              <a:gd name="connsiteX0" fmla="*/ 0 w 4038600"/>
              <a:gd name="connsiteY0" fmla="*/ 0 h 1600200"/>
              <a:gd name="connsiteX1" fmla="*/ 4038600 w 4038600"/>
              <a:gd name="connsiteY1" fmla="*/ 0 h 1600200"/>
              <a:gd name="connsiteX2" fmla="*/ 4038600 w 4038600"/>
              <a:gd name="connsiteY2" fmla="*/ 1600200 h 1600200"/>
              <a:gd name="connsiteX3" fmla="*/ 0 w 4038600"/>
              <a:gd name="connsiteY3" fmla="*/ 1600200 h 1600200"/>
              <a:gd name="connsiteX4" fmla="*/ 0 w 4038600"/>
              <a:gd name="connsiteY4" fmla="*/ 0 h 1600200"/>
              <a:gd name="connsiteX0" fmla="*/ 0 w 4038600"/>
              <a:gd name="connsiteY0" fmla="*/ 1600200 h 1600200"/>
              <a:gd name="connsiteX1" fmla="*/ 4038600 w 4038600"/>
              <a:gd name="connsiteY1" fmla="*/ 0 h 1600200"/>
              <a:gd name="connsiteX2" fmla="*/ 4038600 w 4038600"/>
              <a:gd name="connsiteY2" fmla="*/ 1600200 h 1600200"/>
              <a:gd name="connsiteX3" fmla="*/ 0 w 4038600"/>
              <a:gd name="connsiteY3" fmla="*/ 1600200 h 1600200"/>
              <a:gd name="connsiteX0" fmla="*/ 0 w 4047067"/>
              <a:gd name="connsiteY0" fmla="*/ 1037167 h 1037167"/>
              <a:gd name="connsiteX1" fmla="*/ 4047067 w 4047067"/>
              <a:gd name="connsiteY1" fmla="*/ 0 h 1037167"/>
              <a:gd name="connsiteX2" fmla="*/ 4038600 w 4047067"/>
              <a:gd name="connsiteY2" fmla="*/ 1037167 h 1037167"/>
              <a:gd name="connsiteX3" fmla="*/ 0 w 4047067"/>
              <a:gd name="connsiteY3" fmla="*/ 1037167 h 1037167"/>
              <a:gd name="connsiteX0" fmla="*/ 0 w 4042834"/>
              <a:gd name="connsiteY0" fmla="*/ 952500 h 952500"/>
              <a:gd name="connsiteX1" fmla="*/ 4042834 w 4042834"/>
              <a:gd name="connsiteY1" fmla="*/ 0 h 952500"/>
              <a:gd name="connsiteX2" fmla="*/ 4038600 w 4042834"/>
              <a:gd name="connsiteY2" fmla="*/ 952500 h 952500"/>
              <a:gd name="connsiteX3" fmla="*/ 0 w 4042834"/>
              <a:gd name="connsiteY3" fmla="*/ 952500 h 952500"/>
              <a:gd name="connsiteX0" fmla="*/ 0 w 4039414"/>
              <a:gd name="connsiteY0" fmla="*/ 1003300 h 1003300"/>
              <a:gd name="connsiteX1" fmla="*/ 4038600 w 4039414"/>
              <a:gd name="connsiteY1" fmla="*/ 0 h 1003300"/>
              <a:gd name="connsiteX2" fmla="*/ 4038600 w 4039414"/>
              <a:gd name="connsiteY2" fmla="*/ 1003300 h 1003300"/>
              <a:gd name="connsiteX3" fmla="*/ 0 w 4039414"/>
              <a:gd name="connsiteY3" fmla="*/ 1003300 h 1003300"/>
              <a:gd name="connsiteX0" fmla="*/ 0 w 4039414"/>
              <a:gd name="connsiteY0" fmla="*/ 1485900 h 1485900"/>
              <a:gd name="connsiteX1" fmla="*/ 4038600 w 4039414"/>
              <a:gd name="connsiteY1" fmla="*/ 0 h 1485900"/>
              <a:gd name="connsiteX2" fmla="*/ 4038600 w 4039414"/>
              <a:gd name="connsiteY2" fmla="*/ 1485900 h 1485900"/>
              <a:gd name="connsiteX3" fmla="*/ 0 w 4039414"/>
              <a:gd name="connsiteY3" fmla="*/ 1485900 h 1485900"/>
              <a:gd name="connsiteX0" fmla="*/ 0 w 4039414"/>
              <a:gd name="connsiteY0" fmla="*/ 1485900 h 1485900"/>
              <a:gd name="connsiteX1" fmla="*/ 2402417 w 4039414"/>
              <a:gd name="connsiteY1" fmla="*/ 590549 h 1485900"/>
              <a:gd name="connsiteX2" fmla="*/ 4038600 w 4039414"/>
              <a:gd name="connsiteY2" fmla="*/ 0 h 1485900"/>
              <a:gd name="connsiteX3" fmla="*/ 4038600 w 4039414"/>
              <a:gd name="connsiteY3" fmla="*/ 1485900 h 1485900"/>
              <a:gd name="connsiteX4" fmla="*/ 0 w 4039414"/>
              <a:gd name="connsiteY4" fmla="*/ 1485900 h 1485900"/>
              <a:gd name="connsiteX0" fmla="*/ 0 w 4039414"/>
              <a:gd name="connsiteY0" fmla="*/ 3022601 h 3022601"/>
              <a:gd name="connsiteX1" fmla="*/ 2542117 w 4039414"/>
              <a:gd name="connsiteY1" fmla="*/ 0 h 3022601"/>
              <a:gd name="connsiteX2" fmla="*/ 4038600 w 4039414"/>
              <a:gd name="connsiteY2" fmla="*/ 1536701 h 3022601"/>
              <a:gd name="connsiteX3" fmla="*/ 4038600 w 4039414"/>
              <a:gd name="connsiteY3" fmla="*/ 3022601 h 3022601"/>
              <a:gd name="connsiteX4" fmla="*/ 0 w 4039414"/>
              <a:gd name="connsiteY4" fmla="*/ 3022601 h 3022601"/>
              <a:gd name="connsiteX0" fmla="*/ 0 w 6655614"/>
              <a:gd name="connsiteY0" fmla="*/ 3028951 h 3028951"/>
              <a:gd name="connsiteX1" fmla="*/ 5158317 w 6655614"/>
              <a:gd name="connsiteY1" fmla="*/ 0 h 3028951"/>
              <a:gd name="connsiteX2" fmla="*/ 6654800 w 6655614"/>
              <a:gd name="connsiteY2" fmla="*/ 1536701 h 3028951"/>
              <a:gd name="connsiteX3" fmla="*/ 6654800 w 6655614"/>
              <a:gd name="connsiteY3" fmla="*/ 3022601 h 3028951"/>
              <a:gd name="connsiteX4" fmla="*/ 0 w 6655614"/>
              <a:gd name="connsiteY4" fmla="*/ 3028951 h 3028951"/>
              <a:gd name="connsiteX0" fmla="*/ 0 w 7258864"/>
              <a:gd name="connsiteY0" fmla="*/ 3022601 h 3022601"/>
              <a:gd name="connsiteX1" fmla="*/ 5761567 w 7258864"/>
              <a:gd name="connsiteY1" fmla="*/ 0 h 3022601"/>
              <a:gd name="connsiteX2" fmla="*/ 7258050 w 7258864"/>
              <a:gd name="connsiteY2" fmla="*/ 1536701 h 3022601"/>
              <a:gd name="connsiteX3" fmla="*/ 7258050 w 7258864"/>
              <a:gd name="connsiteY3" fmla="*/ 3022601 h 3022601"/>
              <a:gd name="connsiteX4" fmla="*/ 0 w 7258864"/>
              <a:gd name="connsiteY4" fmla="*/ 3022601 h 3022601"/>
              <a:gd name="connsiteX0" fmla="*/ 0 w 7264400"/>
              <a:gd name="connsiteY0" fmla="*/ 3022601 h 3022601"/>
              <a:gd name="connsiteX1" fmla="*/ 5761567 w 7264400"/>
              <a:gd name="connsiteY1" fmla="*/ 0 h 3022601"/>
              <a:gd name="connsiteX2" fmla="*/ 7264400 w 7264400"/>
              <a:gd name="connsiteY2" fmla="*/ 1479551 h 3022601"/>
              <a:gd name="connsiteX3" fmla="*/ 7258050 w 7264400"/>
              <a:gd name="connsiteY3" fmla="*/ 3022601 h 3022601"/>
              <a:gd name="connsiteX4" fmla="*/ 0 w 7264400"/>
              <a:gd name="connsiteY4" fmla="*/ 3022601 h 3022601"/>
              <a:gd name="connsiteX0" fmla="*/ 0 w 7264400"/>
              <a:gd name="connsiteY0" fmla="*/ 3035301 h 3035301"/>
              <a:gd name="connsiteX1" fmla="*/ 5786967 w 7264400"/>
              <a:gd name="connsiteY1" fmla="*/ 0 h 3035301"/>
              <a:gd name="connsiteX2" fmla="*/ 7264400 w 7264400"/>
              <a:gd name="connsiteY2" fmla="*/ 1492251 h 3035301"/>
              <a:gd name="connsiteX3" fmla="*/ 7258050 w 7264400"/>
              <a:gd name="connsiteY3" fmla="*/ 3035301 h 3035301"/>
              <a:gd name="connsiteX4" fmla="*/ 0 w 7264400"/>
              <a:gd name="connsiteY4" fmla="*/ 3035301 h 3035301"/>
              <a:gd name="connsiteX0" fmla="*/ 0 w 7264400"/>
              <a:gd name="connsiteY0" fmla="*/ 3035301 h 3041651"/>
              <a:gd name="connsiteX1" fmla="*/ 5786967 w 7264400"/>
              <a:gd name="connsiteY1" fmla="*/ 0 h 3041651"/>
              <a:gd name="connsiteX2" fmla="*/ 7264400 w 7264400"/>
              <a:gd name="connsiteY2" fmla="*/ 1492251 h 3041651"/>
              <a:gd name="connsiteX3" fmla="*/ 7258050 w 7264400"/>
              <a:gd name="connsiteY3" fmla="*/ 3041651 h 3041651"/>
              <a:gd name="connsiteX4" fmla="*/ 0 w 7264400"/>
              <a:gd name="connsiteY4" fmla="*/ 3035301 h 3041651"/>
              <a:gd name="connsiteX0" fmla="*/ 0 w 7289800"/>
              <a:gd name="connsiteY0" fmla="*/ 3041651 h 3041651"/>
              <a:gd name="connsiteX1" fmla="*/ 5812367 w 7289800"/>
              <a:gd name="connsiteY1" fmla="*/ 0 h 3041651"/>
              <a:gd name="connsiteX2" fmla="*/ 7289800 w 7289800"/>
              <a:gd name="connsiteY2" fmla="*/ 1492251 h 3041651"/>
              <a:gd name="connsiteX3" fmla="*/ 7283450 w 7289800"/>
              <a:gd name="connsiteY3" fmla="*/ 3041651 h 3041651"/>
              <a:gd name="connsiteX4" fmla="*/ 0 w 7289800"/>
              <a:gd name="connsiteY4" fmla="*/ 3041651 h 3041651"/>
              <a:gd name="connsiteX0" fmla="*/ 0 w 7296150"/>
              <a:gd name="connsiteY0" fmla="*/ 3048001 h 3048001"/>
              <a:gd name="connsiteX1" fmla="*/ 5818717 w 7296150"/>
              <a:gd name="connsiteY1" fmla="*/ 0 h 3048001"/>
              <a:gd name="connsiteX2" fmla="*/ 7296150 w 7296150"/>
              <a:gd name="connsiteY2" fmla="*/ 1492251 h 3048001"/>
              <a:gd name="connsiteX3" fmla="*/ 7289800 w 7296150"/>
              <a:gd name="connsiteY3" fmla="*/ 3041651 h 3048001"/>
              <a:gd name="connsiteX4" fmla="*/ 0 w 7296150"/>
              <a:gd name="connsiteY4" fmla="*/ 3048001 h 3048001"/>
              <a:gd name="connsiteX0" fmla="*/ 0 w 7290614"/>
              <a:gd name="connsiteY0" fmla="*/ 3048001 h 3048001"/>
              <a:gd name="connsiteX1" fmla="*/ 5818717 w 7290614"/>
              <a:gd name="connsiteY1" fmla="*/ 0 h 3048001"/>
              <a:gd name="connsiteX2" fmla="*/ 7289800 w 7290614"/>
              <a:gd name="connsiteY2" fmla="*/ 1485901 h 3048001"/>
              <a:gd name="connsiteX3" fmla="*/ 7289800 w 7290614"/>
              <a:gd name="connsiteY3" fmla="*/ 3041651 h 3048001"/>
              <a:gd name="connsiteX4" fmla="*/ 0 w 7290614"/>
              <a:gd name="connsiteY4" fmla="*/ 3048001 h 3048001"/>
              <a:gd name="connsiteX0" fmla="*/ 0 w 7302500"/>
              <a:gd name="connsiteY0" fmla="*/ 3048001 h 3048001"/>
              <a:gd name="connsiteX1" fmla="*/ 5818717 w 7302500"/>
              <a:gd name="connsiteY1" fmla="*/ 0 h 3048001"/>
              <a:gd name="connsiteX2" fmla="*/ 7302500 w 7302500"/>
              <a:gd name="connsiteY2" fmla="*/ 1492251 h 3048001"/>
              <a:gd name="connsiteX3" fmla="*/ 7289800 w 7302500"/>
              <a:gd name="connsiteY3" fmla="*/ 3041651 h 3048001"/>
              <a:gd name="connsiteX4" fmla="*/ 0 w 7302500"/>
              <a:gd name="connsiteY4" fmla="*/ 3048001 h 3048001"/>
              <a:gd name="connsiteX0" fmla="*/ 0 w 7303314"/>
              <a:gd name="connsiteY0" fmla="*/ 3048001 h 3048001"/>
              <a:gd name="connsiteX1" fmla="*/ 5818717 w 7303314"/>
              <a:gd name="connsiteY1" fmla="*/ 0 h 3048001"/>
              <a:gd name="connsiteX2" fmla="*/ 7302500 w 7303314"/>
              <a:gd name="connsiteY2" fmla="*/ 1492251 h 3048001"/>
              <a:gd name="connsiteX3" fmla="*/ 7302500 w 7303314"/>
              <a:gd name="connsiteY3" fmla="*/ 3035301 h 3048001"/>
              <a:gd name="connsiteX4" fmla="*/ 0 w 7303314"/>
              <a:gd name="connsiteY4" fmla="*/ 3048001 h 304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3314" h="3048001">
                <a:moveTo>
                  <a:pt x="0" y="3048001"/>
                </a:moveTo>
                <a:lnTo>
                  <a:pt x="5818717" y="0"/>
                </a:lnTo>
                <a:lnTo>
                  <a:pt x="7302500" y="1492251"/>
                </a:lnTo>
                <a:cubicBezTo>
                  <a:pt x="7299678" y="1837973"/>
                  <a:pt x="7305322" y="2689579"/>
                  <a:pt x="7302500" y="3035301"/>
                </a:cubicBezTo>
                <a:lnTo>
                  <a:pt x="0" y="3048001"/>
                </a:lnTo>
                <a:close/>
              </a:path>
            </a:pathLst>
          </a:custGeom>
          <a:solidFill>
            <a:srgbClr val="347E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arallelogram 8"/>
          <p:cNvSpPr/>
          <p:nvPr userDrawn="1"/>
        </p:nvSpPr>
        <p:spPr>
          <a:xfrm>
            <a:off x="3932769" y="0"/>
            <a:ext cx="5219700" cy="5319183"/>
          </a:xfrm>
          <a:custGeom>
            <a:avLst/>
            <a:gdLst>
              <a:gd name="connsiteX0" fmla="*/ 0 w 838200"/>
              <a:gd name="connsiteY0" fmla="*/ 4876800 h 4876800"/>
              <a:gd name="connsiteX1" fmla="*/ 209550 w 838200"/>
              <a:gd name="connsiteY1" fmla="*/ 0 h 4876800"/>
              <a:gd name="connsiteX2" fmla="*/ 838200 w 838200"/>
              <a:gd name="connsiteY2" fmla="*/ 0 h 4876800"/>
              <a:gd name="connsiteX3" fmla="*/ 628650 w 838200"/>
              <a:gd name="connsiteY3" fmla="*/ 4876800 h 4876800"/>
              <a:gd name="connsiteX4" fmla="*/ 0 w 838200"/>
              <a:gd name="connsiteY4" fmla="*/ 4876800 h 4876800"/>
              <a:gd name="connsiteX0" fmla="*/ 0 w 628650"/>
              <a:gd name="connsiteY0" fmla="*/ 5422900 h 5422900"/>
              <a:gd name="connsiteX1" fmla="*/ 209550 w 628650"/>
              <a:gd name="connsiteY1" fmla="*/ 546100 h 5422900"/>
              <a:gd name="connsiteX2" fmla="*/ 438150 w 628650"/>
              <a:gd name="connsiteY2" fmla="*/ 0 h 5422900"/>
              <a:gd name="connsiteX3" fmla="*/ 628650 w 628650"/>
              <a:gd name="connsiteY3" fmla="*/ 5422900 h 5422900"/>
              <a:gd name="connsiteX4" fmla="*/ 0 w 628650"/>
              <a:gd name="connsiteY4" fmla="*/ 5422900 h 5422900"/>
              <a:gd name="connsiteX0" fmla="*/ 0 w 628650"/>
              <a:gd name="connsiteY0" fmla="*/ 5422900 h 5422900"/>
              <a:gd name="connsiteX1" fmla="*/ 336550 w 628650"/>
              <a:gd name="connsiteY1" fmla="*/ 25400 h 5422900"/>
              <a:gd name="connsiteX2" fmla="*/ 438150 w 628650"/>
              <a:gd name="connsiteY2" fmla="*/ 0 h 5422900"/>
              <a:gd name="connsiteX3" fmla="*/ 628650 w 628650"/>
              <a:gd name="connsiteY3" fmla="*/ 5422900 h 5422900"/>
              <a:gd name="connsiteX4" fmla="*/ 0 w 628650"/>
              <a:gd name="connsiteY4" fmla="*/ 5422900 h 5422900"/>
              <a:gd name="connsiteX0" fmla="*/ 0 w 5581650"/>
              <a:gd name="connsiteY0" fmla="*/ 5422900 h 5422900"/>
              <a:gd name="connsiteX1" fmla="*/ 336550 w 5581650"/>
              <a:gd name="connsiteY1" fmla="*/ 25400 h 5422900"/>
              <a:gd name="connsiteX2" fmla="*/ 438150 w 5581650"/>
              <a:gd name="connsiteY2" fmla="*/ 0 h 5422900"/>
              <a:gd name="connsiteX3" fmla="*/ 5581650 w 5581650"/>
              <a:gd name="connsiteY3" fmla="*/ 4679950 h 5422900"/>
              <a:gd name="connsiteX4" fmla="*/ 0 w 5581650"/>
              <a:gd name="connsiteY4" fmla="*/ 5422900 h 5422900"/>
              <a:gd name="connsiteX0" fmla="*/ 5232400 w 5245100"/>
              <a:gd name="connsiteY0" fmla="*/ 5302250 h 5302250"/>
              <a:gd name="connsiteX1" fmla="*/ 0 w 5245100"/>
              <a:gd name="connsiteY1" fmla="*/ 25400 h 5302250"/>
              <a:gd name="connsiteX2" fmla="*/ 101600 w 5245100"/>
              <a:gd name="connsiteY2" fmla="*/ 0 h 5302250"/>
              <a:gd name="connsiteX3" fmla="*/ 5245100 w 5245100"/>
              <a:gd name="connsiteY3" fmla="*/ 4679950 h 5302250"/>
              <a:gd name="connsiteX4" fmla="*/ 5232400 w 5245100"/>
              <a:gd name="connsiteY4" fmla="*/ 5302250 h 5302250"/>
              <a:gd name="connsiteX0" fmla="*/ 5257800 w 5270500"/>
              <a:gd name="connsiteY0" fmla="*/ 5302250 h 5302250"/>
              <a:gd name="connsiteX1" fmla="*/ 0 w 5270500"/>
              <a:gd name="connsiteY1" fmla="*/ 4233 h 5302250"/>
              <a:gd name="connsiteX2" fmla="*/ 127000 w 5270500"/>
              <a:gd name="connsiteY2" fmla="*/ 0 h 5302250"/>
              <a:gd name="connsiteX3" fmla="*/ 5270500 w 5270500"/>
              <a:gd name="connsiteY3" fmla="*/ 4679950 h 5302250"/>
              <a:gd name="connsiteX4" fmla="*/ 5257800 w 5270500"/>
              <a:gd name="connsiteY4" fmla="*/ 5302250 h 5302250"/>
              <a:gd name="connsiteX0" fmla="*/ 5257800 w 5270500"/>
              <a:gd name="connsiteY0" fmla="*/ 5302250 h 5302250"/>
              <a:gd name="connsiteX1" fmla="*/ 0 w 5270500"/>
              <a:gd name="connsiteY1" fmla="*/ 4233 h 5302250"/>
              <a:gd name="connsiteX2" fmla="*/ 97367 w 5270500"/>
              <a:gd name="connsiteY2" fmla="*/ 0 h 5302250"/>
              <a:gd name="connsiteX3" fmla="*/ 5270500 w 5270500"/>
              <a:gd name="connsiteY3" fmla="*/ 4679950 h 5302250"/>
              <a:gd name="connsiteX4" fmla="*/ 5257800 w 5270500"/>
              <a:gd name="connsiteY4" fmla="*/ 5302250 h 5302250"/>
              <a:gd name="connsiteX0" fmla="*/ 5236633 w 5249333"/>
              <a:gd name="connsiteY0" fmla="*/ 5302250 h 5302250"/>
              <a:gd name="connsiteX1" fmla="*/ 0 w 5249333"/>
              <a:gd name="connsiteY1" fmla="*/ 4233 h 5302250"/>
              <a:gd name="connsiteX2" fmla="*/ 76200 w 5249333"/>
              <a:gd name="connsiteY2" fmla="*/ 0 h 5302250"/>
              <a:gd name="connsiteX3" fmla="*/ 5249333 w 5249333"/>
              <a:gd name="connsiteY3" fmla="*/ 4679950 h 5302250"/>
              <a:gd name="connsiteX4" fmla="*/ 5236633 w 5249333"/>
              <a:gd name="connsiteY4" fmla="*/ 5302250 h 5302250"/>
              <a:gd name="connsiteX0" fmla="*/ 5236633 w 5249333"/>
              <a:gd name="connsiteY0" fmla="*/ 5302250 h 5302250"/>
              <a:gd name="connsiteX1" fmla="*/ 0 w 5249333"/>
              <a:gd name="connsiteY1" fmla="*/ 4233 h 5302250"/>
              <a:gd name="connsiteX2" fmla="*/ 93134 w 5249333"/>
              <a:gd name="connsiteY2" fmla="*/ 0 h 5302250"/>
              <a:gd name="connsiteX3" fmla="*/ 5249333 w 5249333"/>
              <a:gd name="connsiteY3" fmla="*/ 4679950 h 5302250"/>
              <a:gd name="connsiteX4" fmla="*/ 5236633 w 5249333"/>
              <a:gd name="connsiteY4" fmla="*/ 5302250 h 5302250"/>
              <a:gd name="connsiteX0" fmla="*/ 5215466 w 5228166"/>
              <a:gd name="connsiteY0" fmla="*/ 5302250 h 5302250"/>
              <a:gd name="connsiteX1" fmla="*/ 0 w 5228166"/>
              <a:gd name="connsiteY1" fmla="*/ 4233 h 5302250"/>
              <a:gd name="connsiteX2" fmla="*/ 71967 w 5228166"/>
              <a:gd name="connsiteY2" fmla="*/ 0 h 5302250"/>
              <a:gd name="connsiteX3" fmla="*/ 5228166 w 5228166"/>
              <a:gd name="connsiteY3" fmla="*/ 4679950 h 5302250"/>
              <a:gd name="connsiteX4" fmla="*/ 5215466 w 5228166"/>
              <a:gd name="connsiteY4" fmla="*/ 5302250 h 5302250"/>
              <a:gd name="connsiteX0" fmla="*/ 5194299 w 5206999"/>
              <a:gd name="connsiteY0" fmla="*/ 5302250 h 5302250"/>
              <a:gd name="connsiteX1" fmla="*/ 0 w 5206999"/>
              <a:gd name="connsiteY1" fmla="*/ 4233 h 5302250"/>
              <a:gd name="connsiteX2" fmla="*/ 50800 w 5206999"/>
              <a:gd name="connsiteY2" fmla="*/ 0 h 5302250"/>
              <a:gd name="connsiteX3" fmla="*/ 5206999 w 5206999"/>
              <a:gd name="connsiteY3" fmla="*/ 4679950 h 5302250"/>
              <a:gd name="connsiteX4" fmla="*/ 5194299 w 5206999"/>
              <a:gd name="connsiteY4" fmla="*/ 5302250 h 5302250"/>
              <a:gd name="connsiteX0" fmla="*/ 5211233 w 5223933"/>
              <a:gd name="connsiteY0" fmla="*/ 5302250 h 5302250"/>
              <a:gd name="connsiteX1" fmla="*/ 0 w 5223933"/>
              <a:gd name="connsiteY1" fmla="*/ 4233 h 5302250"/>
              <a:gd name="connsiteX2" fmla="*/ 67734 w 5223933"/>
              <a:gd name="connsiteY2" fmla="*/ 0 h 5302250"/>
              <a:gd name="connsiteX3" fmla="*/ 5223933 w 5223933"/>
              <a:gd name="connsiteY3" fmla="*/ 4679950 h 5302250"/>
              <a:gd name="connsiteX4" fmla="*/ 5211233 w 5223933"/>
              <a:gd name="connsiteY4" fmla="*/ 5302250 h 5302250"/>
              <a:gd name="connsiteX0" fmla="*/ 5211233 w 5223933"/>
              <a:gd name="connsiteY0" fmla="*/ 5302250 h 5302250"/>
              <a:gd name="connsiteX1" fmla="*/ 0 w 5223933"/>
              <a:gd name="connsiteY1" fmla="*/ 4233 h 5302250"/>
              <a:gd name="connsiteX2" fmla="*/ 67734 w 5223933"/>
              <a:gd name="connsiteY2" fmla="*/ 0 h 5302250"/>
              <a:gd name="connsiteX3" fmla="*/ 5223933 w 5223933"/>
              <a:gd name="connsiteY3" fmla="*/ 4730750 h 5302250"/>
              <a:gd name="connsiteX4" fmla="*/ 5211233 w 5223933"/>
              <a:gd name="connsiteY4" fmla="*/ 5302250 h 5302250"/>
              <a:gd name="connsiteX0" fmla="*/ 5211233 w 5228166"/>
              <a:gd name="connsiteY0" fmla="*/ 5302250 h 5302250"/>
              <a:gd name="connsiteX1" fmla="*/ 0 w 5228166"/>
              <a:gd name="connsiteY1" fmla="*/ 4233 h 5302250"/>
              <a:gd name="connsiteX2" fmla="*/ 67734 w 5228166"/>
              <a:gd name="connsiteY2" fmla="*/ 0 h 5302250"/>
              <a:gd name="connsiteX3" fmla="*/ 5228166 w 5228166"/>
              <a:gd name="connsiteY3" fmla="*/ 4671484 h 5302250"/>
              <a:gd name="connsiteX4" fmla="*/ 5211233 w 5228166"/>
              <a:gd name="connsiteY4" fmla="*/ 5302250 h 5302250"/>
              <a:gd name="connsiteX0" fmla="*/ 5215466 w 5228166"/>
              <a:gd name="connsiteY0" fmla="*/ 5234516 h 5234516"/>
              <a:gd name="connsiteX1" fmla="*/ 0 w 5228166"/>
              <a:gd name="connsiteY1" fmla="*/ 4233 h 5234516"/>
              <a:gd name="connsiteX2" fmla="*/ 67734 w 5228166"/>
              <a:gd name="connsiteY2" fmla="*/ 0 h 5234516"/>
              <a:gd name="connsiteX3" fmla="*/ 5228166 w 5228166"/>
              <a:gd name="connsiteY3" fmla="*/ 4671484 h 5234516"/>
              <a:gd name="connsiteX4" fmla="*/ 5215466 w 5228166"/>
              <a:gd name="connsiteY4" fmla="*/ 5234516 h 5234516"/>
              <a:gd name="connsiteX0" fmla="*/ 5219700 w 5228166"/>
              <a:gd name="connsiteY0" fmla="*/ 5319183 h 5319183"/>
              <a:gd name="connsiteX1" fmla="*/ 0 w 5228166"/>
              <a:gd name="connsiteY1" fmla="*/ 4233 h 5319183"/>
              <a:gd name="connsiteX2" fmla="*/ 67734 w 5228166"/>
              <a:gd name="connsiteY2" fmla="*/ 0 h 5319183"/>
              <a:gd name="connsiteX3" fmla="*/ 5228166 w 5228166"/>
              <a:gd name="connsiteY3" fmla="*/ 4671484 h 5319183"/>
              <a:gd name="connsiteX4" fmla="*/ 5219700 w 5228166"/>
              <a:gd name="connsiteY4" fmla="*/ 5319183 h 5319183"/>
              <a:gd name="connsiteX0" fmla="*/ 5219700 w 5219700"/>
              <a:gd name="connsiteY0" fmla="*/ 5319183 h 5319183"/>
              <a:gd name="connsiteX1" fmla="*/ 0 w 5219700"/>
              <a:gd name="connsiteY1" fmla="*/ 4233 h 5319183"/>
              <a:gd name="connsiteX2" fmla="*/ 67734 w 5219700"/>
              <a:gd name="connsiteY2" fmla="*/ 0 h 5319183"/>
              <a:gd name="connsiteX3" fmla="*/ 5215466 w 5219700"/>
              <a:gd name="connsiteY3" fmla="*/ 4665134 h 5319183"/>
              <a:gd name="connsiteX4" fmla="*/ 5219700 w 5219700"/>
              <a:gd name="connsiteY4" fmla="*/ 5319183 h 5319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700" h="5319183">
                <a:moveTo>
                  <a:pt x="5219700" y="5319183"/>
                </a:moveTo>
                <a:lnTo>
                  <a:pt x="0" y="4233"/>
                </a:lnTo>
                <a:lnTo>
                  <a:pt x="67734" y="0"/>
                </a:lnTo>
                <a:lnTo>
                  <a:pt x="5215466" y="4665134"/>
                </a:lnTo>
                <a:cubicBezTo>
                  <a:pt x="5216877" y="4883150"/>
                  <a:pt x="5218289" y="5101167"/>
                  <a:pt x="5219700" y="5319183"/>
                </a:cubicBezTo>
                <a:close/>
              </a:path>
            </a:pathLst>
          </a:custGeom>
          <a:solidFill>
            <a:srgbClr val="C3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0"/>
          <p:cNvSpPr>
            <a:spLocks noGrp="1"/>
          </p:cNvSpPr>
          <p:nvPr userDrawn="1">
            <p:ph type="body" sz="quarter" idx="11" hasCustomPrompt="1"/>
          </p:nvPr>
        </p:nvSpPr>
        <p:spPr>
          <a:xfrm>
            <a:off x="914400" y="2590800"/>
            <a:ext cx="5486400" cy="1752600"/>
          </a:xfrm>
        </p:spPr>
        <p:txBody>
          <a:bodyPr anchor="t" anchorCtr="0">
            <a:normAutofit/>
          </a:bodyPr>
          <a:lstStyle>
            <a:lvl1pPr marL="0" indent="0" algn="l">
              <a:lnSpc>
                <a:spcPct val="120000"/>
              </a:lnSpc>
              <a:buNone/>
              <a:defRPr sz="3200" b="0" i="0" baseline="0">
                <a:solidFill>
                  <a:srgbClr val="FFFFFE"/>
                </a:solidFill>
                <a:latin typeface="Arial"/>
                <a:cs typeface="Arial"/>
              </a:defRPr>
            </a:lvl1pPr>
          </a:lstStyle>
          <a:p>
            <a:pPr lvl="0"/>
            <a:r>
              <a:rPr lang="en-US" dirty="0" smtClean="0"/>
              <a:t>Click to Add Section Title</a:t>
            </a:r>
          </a:p>
        </p:txBody>
      </p:sp>
      <p:sp>
        <p:nvSpPr>
          <p:cNvPr id="4" name="Slide Number Placeholder 2"/>
          <p:cNvSpPr txBox="1">
            <a:spLocks/>
          </p:cNvSpPr>
          <p:nvPr userDrawn="1"/>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28DE775-0716-4FC7-B5D6-1720626E8343}" type="slidenum">
              <a:rPr lang="en-US" sz="1400" smtClean="0">
                <a:solidFill>
                  <a:srgbClr val="0A74C7"/>
                </a:solidFill>
              </a:rPr>
              <a:pPr fontAlgn="auto">
                <a:spcBef>
                  <a:spcPts val="0"/>
                </a:spcBef>
                <a:spcAft>
                  <a:spcPts val="0"/>
                </a:spcAft>
                <a:defRPr/>
              </a:pPr>
              <a:t>‹#›</a:t>
            </a:fld>
            <a:endParaRPr lang="en-US" sz="1400" dirty="0">
              <a:solidFill>
                <a:srgbClr val="0A74C7"/>
              </a:solidFill>
            </a:endParaRPr>
          </a:p>
        </p:txBody>
      </p:sp>
      <p:pic>
        <p:nvPicPr>
          <p:cNvPr id="5" name="Picture 4"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
        <p:nvSpPr>
          <p:cNvPr id="6" name="Slide Number Placeholder 2"/>
          <p:cNvSpPr txBox="1">
            <a:spLocks/>
          </p:cNvSpPr>
          <p:nvPr userDrawn="1"/>
        </p:nvSpPr>
        <p:spPr>
          <a:xfrm>
            <a:off x="7696200"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28DE775-0716-4FC7-B5D6-1720626E8343}" type="slidenum">
              <a:rPr lang="en-US" sz="1400" smtClean="0">
                <a:solidFill>
                  <a:srgbClr val="CFD3D6"/>
                </a:solidFill>
              </a:rPr>
              <a:pPr fontAlgn="auto">
                <a:spcBef>
                  <a:spcPts val="0"/>
                </a:spcBef>
                <a:spcAft>
                  <a:spcPts val="0"/>
                </a:spcAft>
                <a:defRPr/>
              </a:pPr>
              <a:t>‹#›</a:t>
            </a:fld>
            <a:endParaRPr lang="en-US" sz="1400" dirty="0">
              <a:solidFill>
                <a:srgbClr val="CFD3D6"/>
              </a:solidFill>
            </a:endParaRPr>
          </a:p>
        </p:txBody>
      </p:sp>
    </p:spTree>
    <p:extLst>
      <p:ext uri="{BB962C8B-B14F-4D97-AF65-F5344CB8AC3E}">
        <p14:creationId xmlns:p14="http://schemas.microsoft.com/office/powerpoint/2010/main" val="8362119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ivider 8">
    <p:spTree>
      <p:nvGrpSpPr>
        <p:cNvPr id="1" name=""/>
        <p:cNvGrpSpPr/>
        <p:nvPr/>
      </p:nvGrpSpPr>
      <p:grpSpPr>
        <a:xfrm>
          <a:off x="0" y="0"/>
          <a:ext cx="0" cy="0"/>
          <a:chOff x="0" y="0"/>
          <a:chExt cx="0" cy="0"/>
        </a:xfrm>
      </p:grpSpPr>
      <p:sp>
        <p:nvSpPr>
          <p:cNvPr id="7" name="Rectangle 12"/>
          <p:cNvSpPr/>
          <p:nvPr userDrawn="1"/>
        </p:nvSpPr>
        <p:spPr>
          <a:xfrm>
            <a:off x="0" y="0"/>
            <a:ext cx="7315200" cy="6858000"/>
          </a:xfrm>
          <a:custGeom>
            <a:avLst/>
            <a:gdLst>
              <a:gd name="connsiteX0" fmla="*/ 0 w 7315200"/>
              <a:gd name="connsiteY0" fmla="*/ 0 h 6858000"/>
              <a:gd name="connsiteX1" fmla="*/ 7315200 w 7315200"/>
              <a:gd name="connsiteY1" fmla="*/ 0 h 6858000"/>
              <a:gd name="connsiteX2" fmla="*/ 7315200 w 7315200"/>
              <a:gd name="connsiteY2" fmla="*/ 6858000 h 6858000"/>
              <a:gd name="connsiteX3" fmla="*/ 0 w 7315200"/>
              <a:gd name="connsiteY3" fmla="*/ 6858000 h 6858000"/>
              <a:gd name="connsiteX4" fmla="*/ 0 w 7315200"/>
              <a:gd name="connsiteY4" fmla="*/ 0 h 6858000"/>
              <a:gd name="connsiteX0" fmla="*/ 0 w 7315200"/>
              <a:gd name="connsiteY0" fmla="*/ 0 h 6858000"/>
              <a:gd name="connsiteX1" fmla="*/ 7315200 w 7315200"/>
              <a:gd name="connsiteY1" fmla="*/ 0 h 6858000"/>
              <a:gd name="connsiteX2" fmla="*/ 3031067 w 7315200"/>
              <a:gd name="connsiteY2" fmla="*/ 6858000 h 6858000"/>
              <a:gd name="connsiteX3" fmla="*/ 0 w 7315200"/>
              <a:gd name="connsiteY3" fmla="*/ 6858000 h 6858000"/>
              <a:gd name="connsiteX4" fmla="*/ 0 w 73152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0" h="6858000">
                <a:moveTo>
                  <a:pt x="0" y="0"/>
                </a:moveTo>
                <a:lnTo>
                  <a:pt x="7315200" y="0"/>
                </a:lnTo>
                <a:lnTo>
                  <a:pt x="3031067" y="6858000"/>
                </a:lnTo>
                <a:lnTo>
                  <a:pt x="0" y="6858000"/>
                </a:lnTo>
                <a:lnTo>
                  <a:pt x="0" y="0"/>
                </a:lnTo>
                <a:close/>
              </a:path>
            </a:pathLst>
          </a:custGeom>
          <a:solidFill>
            <a:srgbClr val="185D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gular Pentagon 5"/>
          <p:cNvSpPr/>
          <p:nvPr userDrawn="1"/>
        </p:nvSpPr>
        <p:spPr>
          <a:xfrm>
            <a:off x="3007365" y="2021839"/>
            <a:ext cx="6151661" cy="4861549"/>
          </a:xfrm>
          <a:custGeom>
            <a:avLst/>
            <a:gdLst>
              <a:gd name="connsiteX0" fmla="*/ 5 w 4763984"/>
              <a:gd name="connsiteY0" fmla="*/ 1688133 h 4419600"/>
              <a:gd name="connsiteX1" fmla="*/ 2381992 w 4763984"/>
              <a:gd name="connsiteY1" fmla="*/ 0 h 4419600"/>
              <a:gd name="connsiteX2" fmla="*/ 4763979 w 4763984"/>
              <a:gd name="connsiteY2" fmla="*/ 1688133 h 4419600"/>
              <a:gd name="connsiteX3" fmla="*/ 3854141 w 4763984"/>
              <a:gd name="connsiteY3" fmla="*/ 4419589 h 4419600"/>
              <a:gd name="connsiteX4" fmla="*/ 909843 w 4763984"/>
              <a:gd name="connsiteY4" fmla="*/ 4419589 h 4419600"/>
              <a:gd name="connsiteX5" fmla="*/ 5 w 4763984"/>
              <a:gd name="connsiteY5" fmla="*/ 1688133 h 4419600"/>
              <a:gd name="connsiteX0" fmla="*/ 0 w 4896054"/>
              <a:gd name="connsiteY0" fmla="*/ 1688133 h 4419589"/>
              <a:gd name="connsiteX1" fmla="*/ 2381987 w 4896054"/>
              <a:gd name="connsiteY1" fmla="*/ 0 h 4419589"/>
              <a:gd name="connsiteX2" fmla="*/ 4896054 w 4896054"/>
              <a:gd name="connsiteY2" fmla="*/ 1190293 h 4419589"/>
              <a:gd name="connsiteX3" fmla="*/ 3854136 w 4896054"/>
              <a:gd name="connsiteY3" fmla="*/ 4419589 h 4419589"/>
              <a:gd name="connsiteX4" fmla="*/ 909838 w 4896054"/>
              <a:gd name="connsiteY4" fmla="*/ 4419589 h 4419589"/>
              <a:gd name="connsiteX5" fmla="*/ 0 w 4896054"/>
              <a:gd name="connsiteY5" fmla="*/ 1688133 h 4419589"/>
              <a:gd name="connsiteX0" fmla="*/ 0 w 4896054"/>
              <a:gd name="connsiteY0" fmla="*/ 1850693 h 4582149"/>
              <a:gd name="connsiteX1" fmla="*/ 1833347 w 4896054"/>
              <a:gd name="connsiteY1" fmla="*/ 0 h 4582149"/>
              <a:gd name="connsiteX2" fmla="*/ 4896054 w 4896054"/>
              <a:gd name="connsiteY2" fmla="*/ 1352853 h 4582149"/>
              <a:gd name="connsiteX3" fmla="*/ 3854136 w 4896054"/>
              <a:gd name="connsiteY3" fmla="*/ 4582149 h 4582149"/>
              <a:gd name="connsiteX4" fmla="*/ 909838 w 4896054"/>
              <a:gd name="connsiteY4" fmla="*/ 4582149 h 4582149"/>
              <a:gd name="connsiteX5" fmla="*/ 0 w 4896054"/>
              <a:gd name="connsiteY5" fmla="*/ 1850693 h 4582149"/>
              <a:gd name="connsiteX0" fmla="*/ 0 w 4896054"/>
              <a:gd name="connsiteY0" fmla="*/ 1850693 h 4582149"/>
              <a:gd name="connsiteX1" fmla="*/ 1833347 w 4896054"/>
              <a:gd name="connsiteY1" fmla="*/ 0 h 4582149"/>
              <a:gd name="connsiteX2" fmla="*/ 4896054 w 4896054"/>
              <a:gd name="connsiteY2" fmla="*/ 1352853 h 4582149"/>
              <a:gd name="connsiteX3" fmla="*/ 4890456 w 4896054"/>
              <a:gd name="connsiteY3" fmla="*/ 3809989 h 4582149"/>
              <a:gd name="connsiteX4" fmla="*/ 909838 w 4896054"/>
              <a:gd name="connsiteY4" fmla="*/ 4582149 h 4582149"/>
              <a:gd name="connsiteX5" fmla="*/ 0 w 4896054"/>
              <a:gd name="connsiteY5" fmla="*/ 1850693 h 4582149"/>
              <a:gd name="connsiteX0" fmla="*/ 0 w 4896054"/>
              <a:gd name="connsiteY0" fmla="*/ 1850693 h 4836149"/>
              <a:gd name="connsiteX1" fmla="*/ 1833347 w 4896054"/>
              <a:gd name="connsiteY1" fmla="*/ 0 h 4836149"/>
              <a:gd name="connsiteX2" fmla="*/ 4896054 w 4896054"/>
              <a:gd name="connsiteY2" fmla="*/ 1352853 h 4836149"/>
              <a:gd name="connsiteX3" fmla="*/ 4890456 w 4896054"/>
              <a:gd name="connsiteY3" fmla="*/ 3809989 h 4836149"/>
              <a:gd name="connsiteX4" fmla="*/ 747278 w 4896054"/>
              <a:gd name="connsiteY4" fmla="*/ 4836149 h 4836149"/>
              <a:gd name="connsiteX5" fmla="*/ 0 w 4896054"/>
              <a:gd name="connsiteY5" fmla="*/ 1850693 h 4836149"/>
              <a:gd name="connsiteX0" fmla="*/ 0 w 6155894"/>
              <a:gd name="connsiteY0" fmla="*/ 4817413 h 4836149"/>
              <a:gd name="connsiteX1" fmla="*/ 3093187 w 6155894"/>
              <a:gd name="connsiteY1" fmla="*/ 0 h 4836149"/>
              <a:gd name="connsiteX2" fmla="*/ 6155894 w 6155894"/>
              <a:gd name="connsiteY2" fmla="*/ 1352853 h 4836149"/>
              <a:gd name="connsiteX3" fmla="*/ 6150296 w 6155894"/>
              <a:gd name="connsiteY3" fmla="*/ 3809989 h 4836149"/>
              <a:gd name="connsiteX4" fmla="*/ 2007118 w 6155894"/>
              <a:gd name="connsiteY4" fmla="*/ 4836149 h 4836149"/>
              <a:gd name="connsiteX5" fmla="*/ 0 w 6155894"/>
              <a:gd name="connsiteY5" fmla="*/ 4817413 h 4836149"/>
              <a:gd name="connsiteX0" fmla="*/ 0 w 6151661"/>
              <a:gd name="connsiteY0" fmla="*/ 4817413 h 4836149"/>
              <a:gd name="connsiteX1" fmla="*/ 3093187 w 6151661"/>
              <a:gd name="connsiteY1" fmla="*/ 0 h 4836149"/>
              <a:gd name="connsiteX2" fmla="*/ 6151661 w 6151661"/>
              <a:gd name="connsiteY2" fmla="*/ 1340153 h 4836149"/>
              <a:gd name="connsiteX3" fmla="*/ 6150296 w 6151661"/>
              <a:gd name="connsiteY3" fmla="*/ 3809989 h 4836149"/>
              <a:gd name="connsiteX4" fmla="*/ 2007118 w 6151661"/>
              <a:gd name="connsiteY4" fmla="*/ 4836149 h 4836149"/>
              <a:gd name="connsiteX5" fmla="*/ 0 w 6151661"/>
              <a:gd name="connsiteY5" fmla="*/ 4817413 h 4836149"/>
              <a:gd name="connsiteX0" fmla="*/ 0 w 6151661"/>
              <a:gd name="connsiteY0" fmla="*/ 4842813 h 4861549"/>
              <a:gd name="connsiteX1" fmla="*/ 3050853 w 6151661"/>
              <a:gd name="connsiteY1" fmla="*/ 0 h 4861549"/>
              <a:gd name="connsiteX2" fmla="*/ 6151661 w 6151661"/>
              <a:gd name="connsiteY2" fmla="*/ 1365553 h 4861549"/>
              <a:gd name="connsiteX3" fmla="*/ 6150296 w 6151661"/>
              <a:gd name="connsiteY3" fmla="*/ 3835389 h 4861549"/>
              <a:gd name="connsiteX4" fmla="*/ 2007118 w 6151661"/>
              <a:gd name="connsiteY4" fmla="*/ 4861549 h 4861549"/>
              <a:gd name="connsiteX5" fmla="*/ 0 w 6151661"/>
              <a:gd name="connsiteY5" fmla="*/ 4842813 h 486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1661" h="4861549">
                <a:moveTo>
                  <a:pt x="0" y="4842813"/>
                </a:moveTo>
                <a:lnTo>
                  <a:pt x="3050853" y="0"/>
                </a:lnTo>
                <a:lnTo>
                  <a:pt x="6151661" y="1365553"/>
                </a:lnTo>
                <a:lnTo>
                  <a:pt x="6150296" y="3835389"/>
                </a:lnTo>
                <a:lnTo>
                  <a:pt x="2007118" y="4861549"/>
                </a:lnTo>
                <a:lnTo>
                  <a:pt x="0" y="4842813"/>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11"/>
          <p:cNvSpPr/>
          <p:nvPr userDrawn="1"/>
        </p:nvSpPr>
        <p:spPr>
          <a:xfrm>
            <a:off x="5122333" y="5854701"/>
            <a:ext cx="4039414" cy="1003300"/>
          </a:xfrm>
          <a:custGeom>
            <a:avLst/>
            <a:gdLst>
              <a:gd name="connsiteX0" fmla="*/ 0 w 4038600"/>
              <a:gd name="connsiteY0" fmla="*/ 0 h 1600200"/>
              <a:gd name="connsiteX1" fmla="*/ 4038600 w 4038600"/>
              <a:gd name="connsiteY1" fmla="*/ 0 h 1600200"/>
              <a:gd name="connsiteX2" fmla="*/ 4038600 w 4038600"/>
              <a:gd name="connsiteY2" fmla="*/ 1600200 h 1600200"/>
              <a:gd name="connsiteX3" fmla="*/ 0 w 4038600"/>
              <a:gd name="connsiteY3" fmla="*/ 1600200 h 1600200"/>
              <a:gd name="connsiteX4" fmla="*/ 0 w 4038600"/>
              <a:gd name="connsiteY4" fmla="*/ 0 h 1600200"/>
              <a:gd name="connsiteX0" fmla="*/ 0 w 4038600"/>
              <a:gd name="connsiteY0" fmla="*/ 1600200 h 1600200"/>
              <a:gd name="connsiteX1" fmla="*/ 4038600 w 4038600"/>
              <a:gd name="connsiteY1" fmla="*/ 0 h 1600200"/>
              <a:gd name="connsiteX2" fmla="*/ 4038600 w 4038600"/>
              <a:gd name="connsiteY2" fmla="*/ 1600200 h 1600200"/>
              <a:gd name="connsiteX3" fmla="*/ 0 w 4038600"/>
              <a:gd name="connsiteY3" fmla="*/ 1600200 h 1600200"/>
              <a:gd name="connsiteX0" fmla="*/ 0 w 4047067"/>
              <a:gd name="connsiteY0" fmla="*/ 1037167 h 1037167"/>
              <a:gd name="connsiteX1" fmla="*/ 4047067 w 4047067"/>
              <a:gd name="connsiteY1" fmla="*/ 0 h 1037167"/>
              <a:gd name="connsiteX2" fmla="*/ 4038600 w 4047067"/>
              <a:gd name="connsiteY2" fmla="*/ 1037167 h 1037167"/>
              <a:gd name="connsiteX3" fmla="*/ 0 w 4047067"/>
              <a:gd name="connsiteY3" fmla="*/ 1037167 h 1037167"/>
              <a:gd name="connsiteX0" fmla="*/ 0 w 4042834"/>
              <a:gd name="connsiteY0" fmla="*/ 952500 h 952500"/>
              <a:gd name="connsiteX1" fmla="*/ 4042834 w 4042834"/>
              <a:gd name="connsiteY1" fmla="*/ 0 h 952500"/>
              <a:gd name="connsiteX2" fmla="*/ 4038600 w 4042834"/>
              <a:gd name="connsiteY2" fmla="*/ 952500 h 952500"/>
              <a:gd name="connsiteX3" fmla="*/ 0 w 4042834"/>
              <a:gd name="connsiteY3" fmla="*/ 952500 h 952500"/>
              <a:gd name="connsiteX0" fmla="*/ 0 w 4039414"/>
              <a:gd name="connsiteY0" fmla="*/ 1003300 h 1003300"/>
              <a:gd name="connsiteX1" fmla="*/ 4038600 w 4039414"/>
              <a:gd name="connsiteY1" fmla="*/ 0 h 1003300"/>
              <a:gd name="connsiteX2" fmla="*/ 4038600 w 4039414"/>
              <a:gd name="connsiteY2" fmla="*/ 1003300 h 1003300"/>
              <a:gd name="connsiteX3" fmla="*/ 0 w 4039414"/>
              <a:gd name="connsiteY3" fmla="*/ 1003300 h 1003300"/>
            </a:gdLst>
            <a:ahLst/>
            <a:cxnLst>
              <a:cxn ang="0">
                <a:pos x="connsiteX0" y="connsiteY0"/>
              </a:cxn>
              <a:cxn ang="0">
                <a:pos x="connsiteX1" y="connsiteY1"/>
              </a:cxn>
              <a:cxn ang="0">
                <a:pos x="connsiteX2" y="connsiteY2"/>
              </a:cxn>
              <a:cxn ang="0">
                <a:pos x="connsiteX3" y="connsiteY3"/>
              </a:cxn>
            </a:cxnLst>
            <a:rect l="l" t="t" r="r" b="b"/>
            <a:pathLst>
              <a:path w="4039414" h="1003300">
                <a:moveTo>
                  <a:pt x="0" y="1003300"/>
                </a:moveTo>
                <a:lnTo>
                  <a:pt x="4038600" y="0"/>
                </a:lnTo>
                <a:cubicBezTo>
                  <a:pt x="4035778" y="345722"/>
                  <a:pt x="4041422" y="657578"/>
                  <a:pt x="4038600" y="1003300"/>
                </a:cubicBezTo>
                <a:lnTo>
                  <a:pt x="0" y="1003300"/>
                </a:lnTo>
                <a:close/>
              </a:path>
            </a:pathLst>
          </a:custGeom>
          <a:solidFill>
            <a:srgbClr val="C3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0"/>
          <p:cNvSpPr>
            <a:spLocks noGrp="1"/>
          </p:cNvSpPr>
          <p:nvPr>
            <p:ph type="body" sz="quarter" idx="11" hasCustomPrompt="1"/>
          </p:nvPr>
        </p:nvSpPr>
        <p:spPr>
          <a:xfrm>
            <a:off x="457200" y="1143000"/>
            <a:ext cx="5486400" cy="2514600"/>
          </a:xfrm>
        </p:spPr>
        <p:txBody>
          <a:bodyPr anchor="t" anchorCtr="0">
            <a:normAutofit/>
          </a:bodyPr>
          <a:lstStyle>
            <a:lvl1pPr marL="0" indent="0" algn="l">
              <a:lnSpc>
                <a:spcPct val="120000"/>
              </a:lnSpc>
              <a:buNone/>
              <a:defRPr sz="3200" b="0" i="0" baseline="0">
                <a:solidFill>
                  <a:srgbClr val="FFFFFE"/>
                </a:solidFill>
                <a:latin typeface="Arial"/>
                <a:cs typeface="Arial"/>
              </a:defRPr>
            </a:lvl1pPr>
          </a:lstStyle>
          <a:p>
            <a:pPr lvl="0"/>
            <a:r>
              <a:rPr lang="en-US" dirty="0" smtClean="0"/>
              <a:t>Click to Add Section Title</a:t>
            </a:r>
          </a:p>
        </p:txBody>
      </p:sp>
      <p:sp>
        <p:nvSpPr>
          <p:cNvPr id="4" name="Slide Number Placeholder 2"/>
          <p:cNvSpPr txBox="1">
            <a:spLocks/>
          </p:cNvSpPr>
          <p:nvPr userDrawn="1"/>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28DE775-0716-4FC7-B5D6-1720626E8343}" type="slidenum">
              <a:rPr lang="en-US" sz="1400" smtClean="0">
                <a:solidFill>
                  <a:srgbClr val="5A5D64"/>
                </a:solidFill>
              </a:rPr>
              <a:pPr fontAlgn="auto">
                <a:spcBef>
                  <a:spcPts val="0"/>
                </a:spcBef>
                <a:spcAft>
                  <a:spcPts val="0"/>
                </a:spcAft>
                <a:defRPr/>
              </a:pPr>
              <a:t>‹#›</a:t>
            </a:fld>
            <a:endParaRPr lang="en-US" sz="1400" dirty="0">
              <a:solidFill>
                <a:srgbClr val="5A5D64"/>
              </a:solidFill>
            </a:endParaRPr>
          </a:p>
        </p:txBody>
      </p:sp>
      <p:pic>
        <p:nvPicPr>
          <p:cNvPr id="5" name="Picture 4"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Tree>
    <p:extLst>
      <p:ext uri="{BB962C8B-B14F-4D97-AF65-F5344CB8AC3E}">
        <p14:creationId xmlns:p14="http://schemas.microsoft.com/office/powerpoint/2010/main" val="378308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Content 1">
    <p:spTree>
      <p:nvGrpSpPr>
        <p:cNvPr id="1" name=""/>
        <p:cNvGrpSpPr/>
        <p:nvPr/>
      </p:nvGrpSpPr>
      <p:grpSpPr>
        <a:xfrm>
          <a:off x="0" y="0"/>
          <a:ext cx="0" cy="0"/>
          <a:chOff x="0" y="0"/>
          <a:chExt cx="0" cy="0"/>
        </a:xfrm>
      </p:grpSpPr>
      <p:sp>
        <p:nvSpPr>
          <p:cNvPr id="3" name="Slide Number Placeholder 2"/>
          <p:cNvSpPr txBox="1">
            <a:spLocks/>
          </p:cNvSpPr>
          <p:nvPr userDrawn="1"/>
        </p:nvSpPr>
        <p:spPr>
          <a:xfrm>
            <a:off x="7694613" y="6324600"/>
            <a:ext cx="1123950" cy="227012"/>
          </a:xfrm>
          <a:prstGeom prst="rect">
            <a:avLst/>
          </a:prstGeom>
          <a:noFill/>
          <a:ln>
            <a:noFill/>
          </a:ln>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248E88D-BA08-41E3-AA2C-D2D0785F2378}" type="slidenum">
              <a:rPr lang="en-US" sz="1400" smtClean="0">
                <a:ln>
                  <a:noFill/>
                </a:ln>
                <a:solidFill>
                  <a:schemeClr val="accent1"/>
                </a:solidFill>
              </a:rPr>
              <a:pPr fontAlgn="auto">
                <a:spcBef>
                  <a:spcPts val="0"/>
                </a:spcBef>
                <a:spcAft>
                  <a:spcPts val="0"/>
                </a:spcAft>
                <a:defRPr/>
              </a:pPr>
              <a:t>‹#›</a:t>
            </a:fld>
            <a:endParaRPr lang="en-US" sz="1400" dirty="0">
              <a:ln>
                <a:noFill/>
              </a:ln>
              <a:solidFill>
                <a:schemeClr val="accent1"/>
              </a:solidFill>
            </a:endParaRPr>
          </a:p>
        </p:txBody>
      </p:sp>
      <p:sp>
        <p:nvSpPr>
          <p:cNvPr id="4" name="Title 18"/>
          <p:cNvSpPr>
            <a:spLocks noGrp="1"/>
          </p:cNvSpPr>
          <p:nvPr>
            <p:ph type="title" hasCustomPrompt="1"/>
          </p:nvPr>
        </p:nvSpPr>
        <p:spPr>
          <a:xfrm>
            <a:off x="457200" y="152400"/>
            <a:ext cx="7010400" cy="609600"/>
          </a:xfrm>
        </p:spPr>
        <p:txBody>
          <a:bodyPr>
            <a:normAutofit/>
          </a:bodyPr>
          <a:lstStyle>
            <a:lvl1pPr algn="l">
              <a:defRPr sz="2600" b="0" i="0">
                <a:solidFill>
                  <a:schemeClr val="accent1"/>
                </a:solidFill>
                <a:latin typeface="Arial"/>
                <a:cs typeface="Arial"/>
              </a:defRPr>
            </a:lvl1pPr>
          </a:lstStyle>
          <a:p>
            <a:r>
              <a:rPr lang="en-US" dirty="0" smtClean="0"/>
              <a:t>Click to Add Title</a:t>
            </a:r>
            <a:endParaRPr lang="en-US" dirty="0"/>
          </a:p>
        </p:txBody>
      </p:sp>
      <p:sp>
        <p:nvSpPr>
          <p:cNvPr id="5" name="Content Placeholder 8"/>
          <p:cNvSpPr>
            <a:spLocks noGrp="1"/>
          </p:cNvSpPr>
          <p:nvPr>
            <p:ph sz="quarter" idx="14" hasCustomPrompt="1"/>
          </p:nvPr>
        </p:nvSpPr>
        <p:spPr>
          <a:xfrm>
            <a:off x="457200" y="1066800"/>
            <a:ext cx="8229600" cy="5029200"/>
          </a:xfrm>
        </p:spPr>
        <p:txBody>
          <a:bodyPr/>
          <a:lstStyle>
            <a:lvl1pPr>
              <a:defRPr b="0" i="0">
                <a:solidFill>
                  <a:srgbClr val="09080A"/>
                </a:solidFill>
                <a:latin typeface="Arial"/>
                <a:cs typeface="Arial"/>
              </a:defRPr>
            </a:lvl1pPr>
            <a:lvl2pPr>
              <a:defRPr b="0" i="0">
                <a:solidFill>
                  <a:srgbClr val="424447"/>
                </a:solidFill>
                <a:latin typeface="Arial"/>
                <a:cs typeface="Arial"/>
              </a:defRPr>
            </a:lvl2pPr>
            <a:lvl3pPr>
              <a:defRPr b="0" i="0">
                <a:solidFill>
                  <a:srgbClr val="09080A"/>
                </a:solidFill>
                <a:latin typeface="Arial"/>
                <a:cs typeface="Arial"/>
              </a:defRPr>
            </a:lvl3pPr>
            <a:lvl4pPr>
              <a:defRPr b="0" i="0">
                <a:solidFill>
                  <a:srgbClr val="09080A"/>
                </a:solidFill>
                <a:latin typeface="Arial"/>
                <a:cs typeface="Arial"/>
              </a:defRPr>
            </a:lvl4pPr>
            <a:lvl5pPr>
              <a:defRPr b="0" i="0">
                <a:solidFill>
                  <a:srgbClr val="09080A"/>
                </a:solidFill>
                <a:latin typeface="Arial"/>
                <a:cs typeface="Arial"/>
              </a:defRPr>
            </a:lvl5pPr>
          </a:lstStyle>
          <a:p>
            <a:pPr lvl="0"/>
            <a:r>
              <a:rPr lang="en-US" dirty="0" smtClean="0"/>
              <a:t>Click to add text</a:t>
            </a:r>
          </a:p>
          <a:p>
            <a:pPr lvl="1"/>
            <a:r>
              <a:rPr lang="en-US" dirty="0" smtClean="0"/>
              <a:t>First Level</a:t>
            </a:r>
          </a:p>
          <a:p>
            <a:pPr lvl="2"/>
            <a:r>
              <a:rPr lang="en-US" dirty="0" smtClean="0"/>
              <a:t>Second Level</a:t>
            </a:r>
          </a:p>
          <a:p>
            <a:pPr lvl="3"/>
            <a:r>
              <a:rPr lang="en-US" dirty="0" smtClean="0"/>
              <a:t>Third Level</a:t>
            </a:r>
          </a:p>
          <a:p>
            <a:pPr lvl="4"/>
            <a:r>
              <a:rPr lang="en-US" dirty="0" smtClean="0"/>
              <a:t>Fourth Level </a:t>
            </a:r>
          </a:p>
          <a:p>
            <a:pPr lvl="2"/>
            <a:endParaRPr lang="en-US" dirty="0" smtClean="0"/>
          </a:p>
          <a:p>
            <a:pPr lvl="0"/>
            <a:endParaRPr lang="en-US" dirty="0"/>
          </a:p>
        </p:txBody>
      </p:sp>
      <p:cxnSp>
        <p:nvCxnSpPr>
          <p:cNvPr id="6" name="Straight Connector 5"/>
          <p:cNvCxnSpPr/>
          <p:nvPr userDrawn="1"/>
        </p:nvCxnSpPr>
        <p:spPr>
          <a:xfrm flipH="1">
            <a:off x="0" y="76200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7" name="Picture 6"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Tree>
    <p:extLst>
      <p:ext uri="{BB962C8B-B14F-4D97-AF65-F5344CB8AC3E}">
        <p14:creationId xmlns:p14="http://schemas.microsoft.com/office/powerpoint/2010/main" val="37359943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Content 2">
    <p:spTree>
      <p:nvGrpSpPr>
        <p:cNvPr id="1" name=""/>
        <p:cNvGrpSpPr/>
        <p:nvPr/>
      </p:nvGrpSpPr>
      <p:grpSpPr>
        <a:xfrm>
          <a:off x="0" y="0"/>
          <a:ext cx="0" cy="0"/>
          <a:chOff x="0" y="0"/>
          <a:chExt cx="0" cy="0"/>
        </a:xfrm>
      </p:grpSpPr>
      <p:sp>
        <p:nvSpPr>
          <p:cNvPr id="6" name="Slide Number Placeholder 2"/>
          <p:cNvSpPr txBox="1">
            <a:spLocks/>
          </p:cNvSpPr>
          <p:nvPr/>
        </p:nvSpPr>
        <p:spPr>
          <a:xfrm>
            <a:off x="7694613" y="6324600"/>
            <a:ext cx="1123950" cy="227012"/>
          </a:xfrm>
          <a:prstGeom prst="rect">
            <a:avLst/>
          </a:prstGeom>
          <a:noFill/>
          <a:ln>
            <a:noFill/>
          </a:ln>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248E88D-BA08-41E3-AA2C-D2D0785F2378}" type="slidenum">
              <a:rPr lang="en-US" sz="1400" smtClean="0">
                <a:ln>
                  <a:noFill/>
                </a:ln>
                <a:solidFill>
                  <a:srgbClr val="5A5D64"/>
                </a:solidFill>
              </a:rPr>
              <a:pPr fontAlgn="auto">
                <a:spcBef>
                  <a:spcPts val="0"/>
                </a:spcBef>
                <a:spcAft>
                  <a:spcPts val="0"/>
                </a:spcAft>
                <a:defRPr/>
              </a:pPr>
              <a:t>‹#›</a:t>
            </a:fld>
            <a:endParaRPr lang="en-US" sz="1400" dirty="0">
              <a:ln>
                <a:noFill/>
              </a:ln>
              <a:solidFill>
                <a:srgbClr val="5A5D64"/>
              </a:solidFill>
            </a:endParaRPr>
          </a:p>
        </p:txBody>
      </p:sp>
      <p:sp>
        <p:nvSpPr>
          <p:cNvPr id="19" name="Title 18"/>
          <p:cNvSpPr>
            <a:spLocks noGrp="1"/>
          </p:cNvSpPr>
          <p:nvPr>
            <p:ph type="title" hasCustomPrompt="1"/>
          </p:nvPr>
        </p:nvSpPr>
        <p:spPr>
          <a:xfrm>
            <a:off x="464344" y="914400"/>
            <a:ext cx="8229600" cy="609600"/>
          </a:xfrm>
        </p:spPr>
        <p:txBody>
          <a:bodyPr>
            <a:normAutofit/>
          </a:bodyPr>
          <a:lstStyle>
            <a:lvl1pPr algn="l">
              <a:defRPr sz="2600" b="0" i="0">
                <a:solidFill>
                  <a:schemeClr val="accent1"/>
                </a:solidFill>
                <a:latin typeface="Arial"/>
                <a:cs typeface="Arial"/>
              </a:defRPr>
            </a:lvl1pPr>
          </a:lstStyle>
          <a:p>
            <a:r>
              <a:rPr lang="en-US" dirty="0" smtClean="0"/>
              <a:t>Click to Add Title</a:t>
            </a:r>
            <a:endParaRPr lang="en-US" dirty="0"/>
          </a:p>
        </p:txBody>
      </p:sp>
      <p:sp>
        <p:nvSpPr>
          <p:cNvPr id="9" name="Content Placeholder 8"/>
          <p:cNvSpPr>
            <a:spLocks noGrp="1"/>
          </p:cNvSpPr>
          <p:nvPr>
            <p:ph sz="quarter" idx="14" hasCustomPrompt="1"/>
          </p:nvPr>
        </p:nvSpPr>
        <p:spPr>
          <a:xfrm>
            <a:off x="457200" y="1524000"/>
            <a:ext cx="8229600" cy="4572000"/>
          </a:xfrm>
        </p:spPr>
        <p:txBody>
          <a:bodyPr/>
          <a:lstStyle>
            <a:lvl1pPr>
              <a:defRPr sz="2200" b="0" i="0">
                <a:solidFill>
                  <a:srgbClr val="09080A"/>
                </a:solidFill>
                <a:latin typeface="Arial"/>
                <a:cs typeface="Arial"/>
              </a:defRPr>
            </a:lvl1pPr>
            <a:lvl2pPr>
              <a:defRPr b="0" i="0">
                <a:solidFill>
                  <a:srgbClr val="424447"/>
                </a:solidFill>
                <a:latin typeface="Arial"/>
                <a:cs typeface="Arial"/>
              </a:defRPr>
            </a:lvl2pPr>
            <a:lvl3pPr>
              <a:defRPr sz="1600" b="0" i="0">
                <a:solidFill>
                  <a:srgbClr val="09080A"/>
                </a:solidFill>
                <a:latin typeface="Arial"/>
                <a:cs typeface="Arial"/>
              </a:defRPr>
            </a:lvl3pPr>
            <a:lvl4pPr>
              <a:defRPr b="0" i="0">
                <a:solidFill>
                  <a:srgbClr val="09080A"/>
                </a:solidFill>
                <a:latin typeface="Arial"/>
                <a:cs typeface="Arial"/>
              </a:defRPr>
            </a:lvl4pPr>
            <a:lvl5pPr>
              <a:defRPr b="0" i="0">
                <a:solidFill>
                  <a:srgbClr val="09080A"/>
                </a:solidFill>
                <a:latin typeface="Arial"/>
                <a:cs typeface="Arial"/>
              </a:defRPr>
            </a:lvl5pPr>
          </a:lstStyle>
          <a:p>
            <a:pPr lvl="0"/>
            <a:r>
              <a:rPr lang="en-US" dirty="0" smtClean="0"/>
              <a:t>Click to add text</a:t>
            </a:r>
          </a:p>
          <a:p>
            <a:pPr lvl="1"/>
            <a:r>
              <a:rPr lang="en-US" dirty="0" smtClean="0"/>
              <a:t>First Level</a:t>
            </a:r>
          </a:p>
          <a:p>
            <a:pPr lvl="2"/>
            <a:r>
              <a:rPr lang="en-US" dirty="0" smtClean="0"/>
              <a:t>Second Level</a:t>
            </a:r>
          </a:p>
          <a:p>
            <a:pPr lvl="3"/>
            <a:r>
              <a:rPr lang="en-US" dirty="0" smtClean="0"/>
              <a:t>Third Level</a:t>
            </a:r>
          </a:p>
          <a:p>
            <a:pPr lvl="4"/>
            <a:r>
              <a:rPr lang="en-US" dirty="0" smtClean="0"/>
              <a:t>Fourth Level </a:t>
            </a:r>
          </a:p>
          <a:p>
            <a:pPr lvl="2"/>
            <a:endParaRPr lang="en-US" dirty="0" smtClean="0"/>
          </a:p>
          <a:p>
            <a:pPr lvl="0"/>
            <a:endParaRPr lang="en-US" dirty="0"/>
          </a:p>
        </p:txBody>
      </p:sp>
      <p:cxnSp>
        <p:nvCxnSpPr>
          <p:cNvPr id="12" name="Straight Connector 11"/>
          <p:cNvCxnSpPr/>
          <p:nvPr userDrawn="1"/>
        </p:nvCxnSpPr>
        <p:spPr>
          <a:xfrm flipH="1">
            <a:off x="0" y="76200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 name="Picture 1"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
        <p:nvSpPr>
          <p:cNvPr id="13" name="Text Placeholder 10"/>
          <p:cNvSpPr>
            <a:spLocks noGrp="1"/>
          </p:cNvSpPr>
          <p:nvPr>
            <p:ph type="body" sz="quarter" idx="11" hasCustomPrompt="1"/>
          </p:nvPr>
        </p:nvSpPr>
        <p:spPr>
          <a:xfrm>
            <a:off x="457200" y="76200"/>
            <a:ext cx="6858000" cy="614362"/>
          </a:xfrm>
        </p:spPr>
        <p:txBody>
          <a:bodyPr anchor="ctr"/>
          <a:lstStyle>
            <a:lvl1pPr marL="0" indent="0" algn="l">
              <a:buNone/>
              <a:defRPr sz="1400" b="0" i="0" baseline="0">
                <a:solidFill>
                  <a:srgbClr val="09080A"/>
                </a:solidFill>
                <a:latin typeface="Arial"/>
                <a:cs typeface="Arial"/>
              </a:defRPr>
            </a:lvl1pPr>
          </a:lstStyle>
          <a:p>
            <a:r>
              <a:rPr lang="en-US" sz="1600" dirty="0" smtClean="0">
                <a:solidFill>
                  <a:srgbClr val="09080A"/>
                </a:solidFill>
              </a:rPr>
              <a:t>Click to Add Section Title</a:t>
            </a:r>
            <a:endParaRPr lang="en-US" sz="1600" dirty="0">
              <a:solidFill>
                <a:srgbClr val="09080A"/>
              </a:solidFill>
            </a:endParaRPr>
          </a:p>
        </p:txBody>
      </p:sp>
    </p:spTree>
    <p:extLst>
      <p:ext uri="{BB962C8B-B14F-4D97-AF65-F5344CB8AC3E}">
        <p14:creationId xmlns:p14="http://schemas.microsoft.com/office/powerpoint/2010/main" val="35864031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th Photos">
    <p:spTree>
      <p:nvGrpSpPr>
        <p:cNvPr id="1" name=""/>
        <p:cNvGrpSpPr/>
        <p:nvPr/>
      </p:nvGrpSpPr>
      <p:grpSpPr>
        <a:xfrm>
          <a:off x="0" y="0"/>
          <a:ext cx="0" cy="0"/>
          <a:chOff x="0" y="0"/>
          <a:chExt cx="0" cy="0"/>
        </a:xfrm>
      </p:grpSpPr>
      <p:sp>
        <p:nvSpPr>
          <p:cNvPr id="7" name="Slide Number Placeholder 2"/>
          <p:cNvSpPr txBox="1">
            <a:spLocks/>
          </p:cNvSpPr>
          <p:nvPr userDrawn="1"/>
        </p:nvSpPr>
        <p:spPr>
          <a:xfrm>
            <a:off x="7694613" y="6324600"/>
            <a:ext cx="1123950" cy="227012"/>
          </a:xfrm>
          <a:prstGeom prst="rect">
            <a:avLst/>
          </a:prstGeom>
        </p:spPr>
        <p:txBody>
          <a:bodyPr/>
          <a:lstStyle>
            <a:defPPr>
              <a:defRPr lang="en-US"/>
            </a:defPPr>
            <a:lvl1pPr marL="0" algn="r" defTabSz="457200" rtl="0" eaLnBrk="1" latinLnBrk="0" hangingPunct="1">
              <a:defRPr sz="9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FE1C06D-EDD7-4C30-830B-2A782F7413A0}" type="slidenum">
              <a:rPr lang="en-US" sz="1400" smtClean="0">
                <a:solidFill>
                  <a:srgbClr val="5A5D64"/>
                </a:solidFill>
              </a:rPr>
              <a:pPr fontAlgn="auto">
                <a:spcBef>
                  <a:spcPts val="0"/>
                </a:spcBef>
                <a:spcAft>
                  <a:spcPts val="0"/>
                </a:spcAft>
                <a:defRPr/>
              </a:pPr>
              <a:t>‹#›</a:t>
            </a:fld>
            <a:endParaRPr lang="en-US" sz="1400" dirty="0">
              <a:solidFill>
                <a:srgbClr val="5A5D64"/>
              </a:solidFill>
            </a:endParaRPr>
          </a:p>
        </p:txBody>
      </p:sp>
      <p:sp>
        <p:nvSpPr>
          <p:cNvPr id="8" name="Title 1"/>
          <p:cNvSpPr>
            <a:spLocks noGrp="1"/>
          </p:cNvSpPr>
          <p:nvPr>
            <p:ph type="title" hasCustomPrompt="1"/>
          </p:nvPr>
        </p:nvSpPr>
        <p:spPr>
          <a:xfrm>
            <a:off x="457200" y="152400"/>
            <a:ext cx="7010400" cy="609600"/>
          </a:xfrm>
        </p:spPr>
        <p:txBody>
          <a:bodyPr>
            <a:normAutofit/>
          </a:bodyPr>
          <a:lstStyle>
            <a:lvl1pPr>
              <a:defRPr sz="2600" b="0" i="0" baseline="0">
                <a:solidFill>
                  <a:srgbClr val="0A74C7"/>
                </a:solidFill>
                <a:latin typeface="Arial"/>
                <a:cs typeface="Arial"/>
              </a:defRPr>
            </a:lvl1pPr>
          </a:lstStyle>
          <a:p>
            <a:r>
              <a:rPr lang="en-US" dirty="0" smtClean="0"/>
              <a:t>Click to Add Title </a:t>
            </a:r>
            <a:endParaRPr lang="en-US" dirty="0"/>
          </a:p>
        </p:txBody>
      </p:sp>
      <p:sp>
        <p:nvSpPr>
          <p:cNvPr id="9" name="Content Placeholder 2"/>
          <p:cNvSpPr>
            <a:spLocks noGrp="1"/>
          </p:cNvSpPr>
          <p:nvPr>
            <p:ph sz="half" idx="1" hasCustomPrompt="1"/>
          </p:nvPr>
        </p:nvSpPr>
        <p:spPr>
          <a:xfrm>
            <a:off x="457200" y="1066800"/>
            <a:ext cx="8229600" cy="2819400"/>
          </a:xfrm>
        </p:spPr>
        <p:txBody>
          <a:bodyPr/>
          <a:lstStyle>
            <a:lvl1pPr marL="342900" indent="-342900">
              <a:buFont typeface="Arial" panose="020B0604020202020204" pitchFamily="34" charset="0"/>
              <a:buChar char="•"/>
              <a:defRPr sz="2200" b="0" i="0">
                <a:solidFill>
                  <a:srgbClr val="09080A"/>
                </a:solidFill>
                <a:latin typeface="Arial"/>
                <a:cs typeface="Arial"/>
              </a:defRPr>
            </a:lvl1pPr>
            <a:lvl2pPr marL="742950" indent="-285750">
              <a:buFont typeface="Arial" pitchFamily="34" charset="0"/>
              <a:buChar char="–"/>
              <a:defRPr sz="2000" b="0" i="0">
                <a:solidFill>
                  <a:srgbClr val="424447"/>
                </a:solidFill>
                <a:latin typeface="Arial"/>
                <a:cs typeface="Arial"/>
              </a:defRPr>
            </a:lvl2pPr>
            <a:lvl3pPr>
              <a:defRPr sz="1600" b="0" i="0" baseline="0">
                <a:solidFill>
                  <a:srgbClr val="09080A"/>
                </a:solidFill>
                <a:latin typeface="Arial"/>
                <a:cs typeface="Arial"/>
              </a:defRPr>
            </a:lvl3pPr>
            <a:lvl4pPr>
              <a:defRPr sz="1300" b="0" i="0" baseline="0">
                <a:solidFill>
                  <a:srgbClr val="09080A"/>
                </a:solidFill>
                <a:latin typeface="Arial"/>
                <a:cs typeface="Arial"/>
              </a:defRPr>
            </a:lvl4pPr>
            <a:lvl5pPr>
              <a:defRPr sz="1400" b="0" i="0" baseline="0">
                <a:solidFill>
                  <a:srgbClr val="09080A"/>
                </a:solidFill>
                <a:latin typeface="Arial"/>
                <a:cs typeface="Aria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userDrawn="1"/>
        </p:nvCxnSpPr>
        <p:spPr>
          <a:xfrm flipH="1">
            <a:off x="0" y="76200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ci-healthcar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3365" y="215172"/>
            <a:ext cx="1385455" cy="447848"/>
          </a:xfrm>
          <a:prstGeom prst="rect">
            <a:avLst/>
          </a:prstGeom>
        </p:spPr>
      </p:pic>
      <p:sp>
        <p:nvSpPr>
          <p:cNvPr id="12" name="Picture Placeholder 13"/>
          <p:cNvSpPr>
            <a:spLocks noGrp="1"/>
          </p:cNvSpPr>
          <p:nvPr>
            <p:ph type="pic" sz="quarter" idx="10"/>
          </p:nvPr>
        </p:nvSpPr>
        <p:spPr>
          <a:xfrm>
            <a:off x="457200" y="4038600"/>
            <a:ext cx="2362200" cy="1752600"/>
          </a:xfrm>
        </p:spPr>
        <p:txBody>
          <a:bodyPr/>
          <a:lstStyle/>
          <a:p>
            <a:endParaRPr lang="en-US" dirty="0"/>
          </a:p>
        </p:txBody>
      </p:sp>
      <p:sp>
        <p:nvSpPr>
          <p:cNvPr id="14" name="Picture Placeholder 13"/>
          <p:cNvSpPr>
            <a:spLocks noGrp="1"/>
          </p:cNvSpPr>
          <p:nvPr>
            <p:ph type="pic" sz="quarter" idx="11"/>
          </p:nvPr>
        </p:nvSpPr>
        <p:spPr>
          <a:xfrm>
            <a:off x="3429000" y="4038600"/>
            <a:ext cx="2362200" cy="1752600"/>
          </a:xfrm>
        </p:spPr>
        <p:txBody>
          <a:bodyPr/>
          <a:lstStyle/>
          <a:p>
            <a:endParaRPr lang="en-US" dirty="0"/>
          </a:p>
        </p:txBody>
      </p:sp>
      <p:sp>
        <p:nvSpPr>
          <p:cNvPr id="15" name="Picture Placeholder 13"/>
          <p:cNvSpPr>
            <a:spLocks noGrp="1"/>
          </p:cNvSpPr>
          <p:nvPr>
            <p:ph type="pic" sz="quarter" idx="12"/>
          </p:nvPr>
        </p:nvSpPr>
        <p:spPr>
          <a:xfrm>
            <a:off x="6324600" y="4038600"/>
            <a:ext cx="2362200" cy="1752600"/>
          </a:xfrm>
        </p:spPr>
        <p:txBody>
          <a:bodyPr/>
          <a:lstStyle/>
          <a:p>
            <a:endParaRPr lang="en-US" dirty="0"/>
          </a:p>
        </p:txBody>
      </p:sp>
    </p:spTree>
    <p:extLst>
      <p:ext uri="{BB962C8B-B14F-4D97-AF65-F5344CB8AC3E}">
        <p14:creationId xmlns:p14="http://schemas.microsoft.com/office/powerpoint/2010/main" val="2879605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 </a:t>
            </a:r>
          </a:p>
          <a:p>
            <a:pPr lvl="4"/>
            <a:r>
              <a:rPr lang="en-US" dirty="0" smtClean="0"/>
              <a:t>Fifth Level </a:t>
            </a:r>
          </a:p>
        </p:txBody>
      </p:sp>
    </p:spTree>
  </p:cSld>
  <p:clrMap bg1="lt1" tx1="dk1" bg2="lt2" tx2="dk2" accent1="accent1" accent2="accent2" accent3="accent3" accent4="accent4" accent5="accent5" accent6="accent6" hlink="hlink" folHlink="folHlink"/>
  <p:sldLayoutIdLst>
    <p:sldLayoutId id="2147483673" r:id="rId1"/>
    <p:sldLayoutId id="2147483699" r:id="rId2"/>
    <p:sldLayoutId id="2147483675" r:id="rId3"/>
    <p:sldLayoutId id="2147483684" r:id="rId4"/>
    <p:sldLayoutId id="2147483697" r:id="rId5"/>
    <p:sldLayoutId id="2147483692" r:id="rId6"/>
    <p:sldLayoutId id="2147483679" r:id="rId7"/>
    <p:sldLayoutId id="2147483674" r:id="rId8"/>
    <p:sldLayoutId id="2147483701" r:id="rId9"/>
    <p:sldLayoutId id="2147483680" r:id="rId10"/>
    <p:sldLayoutId id="2147483678" r:id="rId11"/>
    <p:sldLayoutId id="2147483700" r:id="rId12"/>
    <p:sldLayoutId id="2147483676" r:id="rId13"/>
  </p:sldLayoutIdLst>
  <p:timing>
    <p:tnLst>
      <p:par>
        <p:cTn id="1" dur="indefinite" restart="never" nodeType="tmRoot"/>
      </p:par>
    </p:tnLst>
  </p:timing>
  <p:txStyles>
    <p:titleStyle>
      <a:lvl1pPr algn="l" rtl="0" eaLnBrk="1" fontAlgn="base" hangingPunct="1">
        <a:spcBef>
          <a:spcPct val="0"/>
        </a:spcBef>
        <a:spcAft>
          <a:spcPct val="0"/>
        </a:spcAft>
        <a:defRPr sz="2500" b="0" kern="1200">
          <a:solidFill>
            <a:schemeClr val="accent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accent1"/>
        </a:buClr>
        <a:buFont typeface="Arial" pitchFamily="34" charset="0"/>
        <a:buChar char="•"/>
        <a:defRPr sz="2200" b="0" i="0" kern="1200" baseline="0">
          <a:solidFill>
            <a:srgbClr val="09080A"/>
          </a:solidFill>
          <a:latin typeface="Arial"/>
          <a:ea typeface="+mn-ea"/>
          <a:cs typeface="Arial"/>
        </a:defRPr>
      </a:lvl1pPr>
      <a:lvl2pPr marL="800100" indent="-342900" algn="l" rtl="0" eaLnBrk="1" fontAlgn="base" hangingPunct="1">
        <a:spcBef>
          <a:spcPct val="20000"/>
        </a:spcBef>
        <a:spcAft>
          <a:spcPct val="0"/>
        </a:spcAft>
        <a:buClr>
          <a:schemeClr val="accent1"/>
        </a:buClr>
        <a:buFont typeface="Arial" pitchFamily="34" charset="0"/>
        <a:buChar char="‒"/>
        <a:defRPr sz="2000" b="0" i="0" kern="1200" baseline="0">
          <a:solidFill>
            <a:srgbClr val="424447"/>
          </a:solidFill>
          <a:latin typeface="Arial"/>
          <a:ea typeface="+mn-ea"/>
          <a:cs typeface="Arial"/>
        </a:defRPr>
      </a:lvl2pPr>
      <a:lvl3pPr marL="1143000" indent="-228600" algn="l" rtl="0" eaLnBrk="1" fontAlgn="base" hangingPunct="1">
        <a:spcBef>
          <a:spcPct val="20000"/>
        </a:spcBef>
        <a:spcAft>
          <a:spcPct val="0"/>
        </a:spcAft>
        <a:buClr>
          <a:schemeClr val="accent1"/>
        </a:buClr>
        <a:buFont typeface="Courier New" panose="02070309020205020404" pitchFamily="49" charset="0"/>
        <a:buChar char="o"/>
        <a:defRPr sz="1600" b="0" i="0" kern="1200" baseline="0">
          <a:solidFill>
            <a:srgbClr val="09080A"/>
          </a:solidFill>
          <a:latin typeface="Arial"/>
          <a:ea typeface="+mn-ea"/>
          <a:cs typeface="Arial"/>
        </a:defRPr>
      </a:lvl3pPr>
      <a:lvl4pPr marL="1600200" indent="-228600" algn="l" rtl="0" eaLnBrk="1" fontAlgn="base" hangingPunct="1">
        <a:spcBef>
          <a:spcPct val="20000"/>
        </a:spcBef>
        <a:spcAft>
          <a:spcPct val="0"/>
        </a:spcAft>
        <a:buClr>
          <a:schemeClr val="accent1"/>
        </a:buClr>
        <a:buFont typeface="Arial" panose="020B0604020202020204" pitchFamily="34" charset="0"/>
        <a:buChar char="•"/>
        <a:defRPr sz="1300" b="0" i="0" kern="1200" baseline="0">
          <a:solidFill>
            <a:srgbClr val="09080A"/>
          </a:solidFill>
          <a:latin typeface="Arial"/>
          <a:ea typeface="+mn-ea"/>
          <a:cs typeface="Arial"/>
        </a:defRPr>
      </a:lvl4pPr>
      <a:lvl5pPr marL="2057400" indent="-228600" algn="l" rtl="0" eaLnBrk="1" fontAlgn="base" hangingPunct="1">
        <a:spcBef>
          <a:spcPct val="20000"/>
        </a:spcBef>
        <a:spcAft>
          <a:spcPct val="0"/>
        </a:spcAft>
        <a:buClr>
          <a:schemeClr val="accent1"/>
        </a:buClr>
        <a:buFont typeface="Arial" pitchFamily="34" charset="0"/>
        <a:buChar char="»"/>
        <a:defRPr sz="1300" b="0" i="0" kern="1200">
          <a:solidFill>
            <a:srgbClr val="09080A"/>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gular Pentagon 5"/>
          <p:cNvSpPr>
            <a:spLocks noChangeAspect="1"/>
          </p:cNvSpPr>
          <p:nvPr/>
        </p:nvSpPr>
        <p:spPr>
          <a:xfrm>
            <a:off x="2994666" y="2019300"/>
            <a:ext cx="6179929" cy="4861973"/>
          </a:xfrm>
          <a:custGeom>
            <a:avLst/>
            <a:gdLst>
              <a:gd name="connsiteX0" fmla="*/ 5 w 4763984"/>
              <a:gd name="connsiteY0" fmla="*/ 1688133 h 4419600"/>
              <a:gd name="connsiteX1" fmla="*/ 2381992 w 4763984"/>
              <a:gd name="connsiteY1" fmla="*/ 0 h 4419600"/>
              <a:gd name="connsiteX2" fmla="*/ 4763979 w 4763984"/>
              <a:gd name="connsiteY2" fmla="*/ 1688133 h 4419600"/>
              <a:gd name="connsiteX3" fmla="*/ 3854141 w 4763984"/>
              <a:gd name="connsiteY3" fmla="*/ 4419589 h 4419600"/>
              <a:gd name="connsiteX4" fmla="*/ 909843 w 4763984"/>
              <a:gd name="connsiteY4" fmla="*/ 4419589 h 4419600"/>
              <a:gd name="connsiteX5" fmla="*/ 5 w 4763984"/>
              <a:gd name="connsiteY5" fmla="*/ 1688133 h 4419600"/>
              <a:gd name="connsiteX0" fmla="*/ 0 w 4896054"/>
              <a:gd name="connsiteY0" fmla="*/ 1688133 h 4419589"/>
              <a:gd name="connsiteX1" fmla="*/ 2381987 w 4896054"/>
              <a:gd name="connsiteY1" fmla="*/ 0 h 4419589"/>
              <a:gd name="connsiteX2" fmla="*/ 4896054 w 4896054"/>
              <a:gd name="connsiteY2" fmla="*/ 1190293 h 4419589"/>
              <a:gd name="connsiteX3" fmla="*/ 3854136 w 4896054"/>
              <a:gd name="connsiteY3" fmla="*/ 4419589 h 4419589"/>
              <a:gd name="connsiteX4" fmla="*/ 909838 w 4896054"/>
              <a:gd name="connsiteY4" fmla="*/ 4419589 h 4419589"/>
              <a:gd name="connsiteX5" fmla="*/ 0 w 4896054"/>
              <a:gd name="connsiteY5" fmla="*/ 1688133 h 4419589"/>
              <a:gd name="connsiteX0" fmla="*/ 0 w 4896054"/>
              <a:gd name="connsiteY0" fmla="*/ 1850693 h 4582149"/>
              <a:gd name="connsiteX1" fmla="*/ 1833347 w 4896054"/>
              <a:gd name="connsiteY1" fmla="*/ 0 h 4582149"/>
              <a:gd name="connsiteX2" fmla="*/ 4896054 w 4896054"/>
              <a:gd name="connsiteY2" fmla="*/ 1352853 h 4582149"/>
              <a:gd name="connsiteX3" fmla="*/ 3854136 w 4896054"/>
              <a:gd name="connsiteY3" fmla="*/ 4582149 h 4582149"/>
              <a:gd name="connsiteX4" fmla="*/ 909838 w 4896054"/>
              <a:gd name="connsiteY4" fmla="*/ 4582149 h 4582149"/>
              <a:gd name="connsiteX5" fmla="*/ 0 w 4896054"/>
              <a:gd name="connsiteY5" fmla="*/ 1850693 h 4582149"/>
              <a:gd name="connsiteX0" fmla="*/ 0 w 4896054"/>
              <a:gd name="connsiteY0" fmla="*/ 1850693 h 4582149"/>
              <a:gd name="connsiteX1" fmla="*/ 1833347 w 4896054"/>
              <a:gd name="connsiteY1" fmla="*/ 0 h 4582149"/>
              <a:gd name="connsiteX2" fmla="*/ 4896054 w 4896054"/>
              <a:gd name="connsiteY2" fmla="*/ 1352853 h 4582149"/>
              <a:gd name="connsiteX3" fmla="*/ 4890456 w 4896054"/>
              <a:gd name="connsiteY3" fmla="*/ 3809989 h 4582149"/>
              <a:gd name="connsiteX4" fmla="*/ 909838 w 4896054"/>
              <a:gd name="connsiteY4" fmla="*/ 4582149 h 4582149"/>
              <a:gd name="connsiteX5" fmla="*/ 0 w 4896054"/>
              <a:gd name="connsiteY5" fmla="*/ 1850693 h 4582149"/>
              <a:gd name="connsiteX0" fmla="*/ 0 w 4896054"/>
              <a:gd name="connsiteY0" fmla="*/ 1850693 h 4836149"/>
              <a:gd name="connsiteX1" fmla="*/ 1833347 w 4896054"/>
              <a:gd name="connsiteY1" fmla="*/ 0 h 4836149"/>
              <a:gd name="connsiteX2" fmla="*/ 4896054 w 4896054"/>
              <a:gd name="connsiteY2" fmla="*/ 1352853 h 4836149"/>
              <a:gd name="connsiteX3" fmla="*/ 4890456 w 4896054"/>
              <a:gd name="connsiteY3" fmla="*/ 3809989 h 4836149"/>
              <a:gd name="connsiteX4" fmla="*/ 747278 w 4896054"/>
              <a:gd name="connsiteY4" fmla="*/ 4836149 h 4836149"/>
              <a:gd name="connsiteX5" fmla="*/ 0 w 4896054"/>
              <a:gd name="connsiteY5" fmla="*/ 1850693 h 4836149"/>
              <a:gd name="connsiteX0" fmla="*/ 0 w 6155894"/>
              <a:gd name="connsiteY0" fmla="*/ 4817413 h 4836149"/>
              <a:gd name="connsiteX1" fmla="*/ 3093187 w 6155894"/>
              <a:gd name="connsiteY1" fmla="*/ 0 h 4836149"/>
              <a:gd name="connsiteX2" fmla="*/ 6155894 w 6155894"/>
              <a:gd name="connsiteY2" fmla="*/ 1352853 h 4836149"/>
              <a:gd name="connsiteX3" fmla="*/ 6150296 w 6155894"/>
              <a:gd name="connsiteY3" fmla="*/ 3809989 h 4836149"/>
              <a:gd name="connsiteX4" fmla="*/ 2007118 w 6155894"/>
              <a:gd name="connsiteY4" fmla="*/ 4836149 h 4836149"/>
              <a:gd name="connsiteX5" fmla="*/ 0 w 6155894"/>
              <a:gd name="connsiteY5" fmla="*/ 4817413 h 4836149"/>
              <a:gd name="connsiteX0" fmla="*/ 0 w 6155894"/>
              <a:gd name="connsiteY0" fmla="*/ 4830113 h 4848849"/>
              <a:gd name="connsiteX1" fmla="*/ 3086837 w 6155894"/>
              <a:gd name="connsiteY1" fmla="*/ 0 h 4848849"/>
              <a:gd name="connsiteX2" fmla="*/ 6155894 w 6155894"/>
              <a:gd name="connsiteY2" fmla="*/ 1365553 h 4848849"/>
              <a:gd name="connsiteX3" fmla="*/ 6150296 w 6155894"/>
              <a:gd name="connsiteY3" fmla="*/ 3822689 h 4848849"/>
              <a:gd name="connsiteX4" fmla="*/ 2007118 w 6155894"/>
              <a:gd name="connsiteY4" fmla="*/ 4848849 h 4848849"/>
              <a:gd name="connsiteX5" fmla="*/ 0 w 6155894"/>
              <a:gd name="connsiteY5" fmla="*/ 4830113 h 4848849"/>
              <a:gd name="connsiteX0" fmla="*/ 0 w 6155894"/>
              <a:gd name="connsiteY0" fmla="*/ 4830113 h 4830113"/>
              <a:gd name="connsiteX1" fmla="*/ 3086837 w 6155894"/>
              <a:gd name="connsiteY1" fmla="*/ 0 h 4830113"/>
              <a:gd name="connsiteX2" fmla="*/ 6155894 w 6155894"/>
              <a:gd name="connsiteY2" fmla="*/ 1365553 h 4830113"/>
              <a:gd name="connsiteX3" fmla="*/ 6150296 w 6155894"/>
              <a:gd name="connsiteY3" fmla="*/ 3822689 h 4830113"/>
              <a:gd name="connsiteX4" fmla="*/ 2026168 w 6155894"/>
              <a:gd name="connsiteY4" fmla="*/ 4804399 h 4830113"/>
              <a:gd name="connsiteX5" fmla="*/ 0 w 6155894"/>
              <a:gd name="connsiteY5" fmla="*/ 4830113 h 4830113"/>
              <a:gd name="connsiteX0" fmla="*/ 0 w 6155894"/>
              <a:gd name="connsiteY0" fmla="*/ 4830113 h 4830113"/>
              <a:gd name="connsiteX1" fmla="*/ 3086837 w 6155894"/>
              <a:gd name="connsiteY1" fmla="*/ 0 h 4830113"/>
              <a:gd name="connsiteX2" fmla="*/ 6155894 w 6155894"/>
              <a:gd name="connsiteY2" fmla="*/ 1365553 h 4830113"/>
              <a:gd name="connsiteX3" fmla="*/ 6150296 w 6155894"/>
              <a:gd name="connsiteY3" fmla="*/ 3822689 h 4830113"/>
              <a:gd name="connsiteX4" fmla="*/ 2038868 w 6155894"/>
              <a:gd name="connsiteY4" fmla="*/ 4829799 h 4830113"/>
              <a:gd name="connsiteX5" fmla="*/ 0 w 6155894"/>
              <a:gd name="connsiteY5" fmla="*/ 4830113 h 4830113"/>
              <a:gd name="connsiteX0" fmla="*/ 0 w 6168594"/>
              <a:gd name="connsiteY0" fmla="*/ 4830113 h 4830113"/>
              <a:gd name="connsiteX1" fmla="*/ 3086837 w 6168594"/>
              <a:gd name="connsiteY1" fmla="*/ 0 h 4830113"/>
              <a:gd name="connsiteX2" fmla="*/ 6168594 w 6168594"/>
              <a:gd name="connsiteY2" fmla="*/ 1352853 h 4830113"/>
              <a:gd name="connsiteX3" fmla="*/ 6150296 w 6168594"/>
              <a:gd name="connsiteY3" fmla="*/ 3822689 h 4830113"/>
              <a:gd name="connsiteX4" fmla="*/ 2038868 w 6168594"/>
              <a:gd name="connsiteY4" fmla="*/ 4829799 h 4830113"/>
              <a:gd name="connsiteX5" fmla="*/ 0 w 6168594"/>
              <a:gd name="connsiteY5" fmla="*/ 4830113 h 4830113"/>
              <a:gd name="connsiteX0" fmla="*/ 0 w 6168594"/>
              <a:gd name="connsiteY0" fmla="*/ 4830113 h 4830113"/>
              <a:gd name="connsiteX1" fmla="*/ 3086837 w 6168594"/>
              <a:gd name="connsiteY1" fmla="*/ 0 h 4830113"/>
              <a:gd name="connsiteX2" fmla="*/ 6168594 w 6168594"/>
              <a:gd name="connsiteY2" fmla="*/ 1352853 h 4830113"/>
              <a:gd name="connsiteX3" fmla="*/ 6162996 w 6168594"/>
              <a:gd name="connsiteY3" fmla="*/ 3816339 h 4830113"/>
              <a:gd name="connsiteX4" fmla="*/ 2038868 w 6168594"/>
              <a:gd name="connsiteY4" fmla="*/ 4829799 h 4830113"/>
              <a:gd name="connsiteX5" fmla="*/ 0 w 6168594"/>
              <a:gd name="connsiteY5" fmla="*/ 4830113 h 4830113"/>
              <a:gd name="connsiteX0" fmla="*/ 0 w 6168594"/>
              <a:gd name="connsiteY0" fmla="*/ 4847046 h 4847046"/>
              <a:gd name="connsiteX1" fmla="*/ 3052970 w 6168594"/>
              <a:gd name="connsiteY1" fmla="*/ 0 h 4847046"/>
              <a:gd name="connsiteX2" fmla="*/ 6168594 w 6168594"/>
              <a:gd name="connsiteY2" fmla="*/ 1369786 h 4847046"/>
              <a:gd name="connsiteX3" fmla="*/ 6162996 w 6168594"/>
              <a:gd name="connsiteY3" fmla="*/ 3833272 h 4847046"/>
              <a:gd name="connsiteX4" fmla="*/ 2038868 w 6168594"/>
              <a:gd name="connsiteY4" fmla="*/ 4846732 h 4847046"/>
              <a:gd name="connsiteX5" fmla="*/ 0 w 6168594"/>
              <a:gd name="connsiteY5" fmla="*/ 4847046 h 4847046"/>
              <a:gd name="connsiteX0" fmla="*/ 0 w 6168594"/>
              <a:gd name="connsiteY0" fmla="*/ 4847046 h 4847046"/>
              <a:gd name="connsiteX1" fmla="*/ 3052970 w 6168594"/>
              <a:gd name="connsiteY1" fmla="*/ 0 h 4847046"/>
              <a:gd name="connsiteX2" fmla="*/ 6168594 w 6168594"/>
              <a:gd name="connsiteY2" fmla="*/ 1369786 h 4847046"/>
              <a:gd name="connsiteX3" fmla="*/ 6162996 w 6168594"/>
              <a:gd name="connsiteY3" fmla="*/ 4823872 h 4847046"/>
              <a:gd name="connsiteX4" fmla="*/ 2038868 w 6168594"/>
              <a:gd name="connsiteY4" fmla="*/ 4846732 h 4847046"/>
              <a:gd name="connsiteX5" fmla="*/ 0 w 6168594"/>
              <a:gd name="connsiteY5" fmla="*/ 4847046 h 4847046"/>
              <a:gd name="connsiteX0" fmla="*/ 0 w 6168594"/>
              <a:gd name="connsiteY0" fmla="*/ 4847046 h 4847046"/>
              <a:gd name="connsiteX1" fmla="*/ 3052970 w 6168594"/>
              <a:gd name="connsiteY1" fmla="*/ 0 h 4847046"/>
              <a:gd name="connsiteX2" fmla="*/ 6168594 w 6168594"/>
              <a:gd name="connsiteY2" fmla="*/ 1369786 h 4847046"/>
              <a:gd name="connsiteX3" fmla="*/ 6162996 w 6168594"/>
              <a:gd name="connsiteY3" fmla="*/ 4823872 h 4847046"/>
              <a:gd name="connsiteX4" fmla="*/ 0 w 6168594"/>
              <a:gd name="connsiteY4" fmla="*/ 4847046 h 4847046"/>
              <a:gd name="connsiteX0" fmla="*/ 0 w 6179929"/>
              <a:gd name="connsiteY0" fmla="*/ 4847046 h 4857739"/>
              <a:gd name="connsiteX1" fmla="*/ 3052970 w 6179929"/>
              <a:gd name="connsiteY1" fmla="*/ 0 h 4857739"/>
              <a:gd name="connsiteX2" fmla="*/ 6168594 w 6179929"/>
              <a:gd name="connsiteY2" fmla="*/ 1369786 h 4857739"/>
              <a:gd name="connsiteX3" fmla="*/ 6179929 w 6179929"/>
              <a:gd name="connsiteY3" fmla="*/ 4857739 h 4857739"/>
              <a:gd name="connsiteX4" fmla="*/ 0 w 6179929"/>
              <a:gd name="connsiteY4" fmla="*/ 4847046 h 4857739"/>
              <a:gd name="connsiteX0" fmla="*/ 0 w 6179929"/>
              <a:gd name="connsiteY0" fmla="*/ 4847046 h 4870439"/>
              <a:gd name="connsiteX1" fmla="*/ 3052970 w 6179929"/>
              <a:gd name="connsiteY1" fmla="*/ 0 h 4870439"/>
              <a:gd name="connsiteX2" fmla="*/ 6168594 w 6179929"/>
              <a:gd name="connsiteY2" fmla="*/ 1369786 h 4870439"/>
              <a:gd name="connsiteX3" fmla="*/ 6179929 w 6179929"/>
              <a:gd name="connsiteY3" fmla="*/ 4870439 h 4870439"/>
              <a:gd name="connsiteX4" fmla="*/ 0 w 6179929"/>
              <a:gd name="connsiteY4" fmla="*/ 4847046 h 4870439"/>
              <a:gd name="connsiteX0" fmla="*/ 0 w 6179929"/>
              <a:gd name="connsiteY0" fmla="*/ 4847046 h 4861972"/>
              <a:gd name="connsiteX1" fmla="*/ 3052970 w 6179929"/>
              <a:gd name="connsiteY1" fmla="*/ 0 h 4861972"/>
              <a:gd name="connsiteX2" fmla="*/ 6168594 w 6179929"/>
              <a:gd name="connsiteY2" fmla="*/ 1369786 h 4861972"/>
              <a:gd name="connsiteX3" fmla="*/ 6179929 w 6179929"/>
              <a:gd name="connsiteY3" fmla="*/ 4861972 h 4861972"/>
              <a:gd name="connsiteX4" fmla="*/ 0 w 6179929"/>
              <a:gd name="connsiteY4" fmla="*/ 4847046 h 486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929" h="4861972">
                <a:moveTo>
                  <a:pt x="0" y="4847046"/>
                </a:moveTo>
                <a:lnTo>
                  <a:pt x="3052970" y="0"/>
                </a:lnTo>
                <a:lnTo>
                  <a:pt x="6168594" y="1369786"/>
                </a:lnTo>
                <a:cubicBezTo>
                  <a:pt x="6172372" y="2532437"/>
                  <a:pt x="6176151" y="3699321"/>
                  <a:pt x="6179929" y="4861972"/>
                </a:cubicBezTo>
                <a:lnTo>
                  <a:pt x="0" y="4847046"/>
                </a:lnTo>
                <a:close/>
              </a:path>
            </a:pathLst>
          </a:custGeom>
          <a:blipFill rotWithShape="1">
            <a:blip r:embed="rId2"/>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1"/>
          </p:nvPr>
        </p:nvSpPr>
        <p:spPr/>
        <p:txBody>
          <a:bodyPr>
            <a:normAutofit/>
          </a:bodyPr>
          <a:lstStyle/>
          <a:p>
            <a:r>
              <a:rPr lang="en-US" dirty="0" smtClean="0"/>
              <a:t>iMedConsent</a:t>
            </a:r>
          </a:p>
          <a:p>
            <a:r>
              <a:rPr lang="en-US" dirty="0" smtClean="0"/>
              <a:t>End User Training</a:t>
            </a:r>
          </a:p>
          <a:p>
            <a:r>
              <a:rPr lang="en-US" sz="1500" dirty="0" smtClean="0"/>
              <a:t>Version 9.1</a:t>
            </a:r>
          </a:p>
          <a:p>
            <a:r>
              <a:rPr lang="en-US" sz="1500" smtClean="0"/>
              <a:t>July 7, </a:t>
            </a:r>
            <a:r>
              <a:rPr lang="en-US" sz="1500" dirty="0" smtClean="0"/>
              <a:t>2017</a:t>
            </a:r>
            <a:endParaRPr lang="en-US" sz="1500" dirty="0"/>
          </a:p>
        </p:txBody>
      </p:sp>
      <p:sp>
        <p:nvSpPr>
          <p:cNvPr id="7" name="Rectangle 11"/>
          <p:cNvSpPr/>
          <p:nvPr/>
        </p:nvSpPr>
        <p:spPr>
          <a:xfrm>
            <a:off x="5134218" y="5880099"/>
            <a:ext cx="4039414" cy="1003300"/>
          </a:xfrm>
          <a:custGeom>
            <a:avLst/>
            <a:gdLst>
              <a:gd name="connsiteX0" fmla="*/ 0 w 4038600"/>
              <a:gd name="connsiteY0" fmla="*/ 0 h 1600200"/>
              <a:gd name="connsiteX1" fmla="*/ 4038600 w 4038600"/>
              <a:gd name="connsiteY1" fmla="*/ 0 h 1600200"/>
              <a:gd name="connsiteX2" fmla="*/ 4038600 w 4038600"/>
              <a:gd name="connsiteY2" fmla="*/ 1600200 h 1600200"/>
              <a:gd name="connsiteX3" fmla="*/ 0 w 4038600"/>
              <a:gd name="connsiteY3" fmla="*/ 1600200 h 1600200"/>
              <a:gd name="connsiteX4" fmla="*/ 0 w 4038600"/>
              <a:gd name="connsiteY4" fmla="*/ 0 h 1600200"/>
              <a:gd name="connsiteX0" fmla="*/ 0 w 4038600"/>
              <a:gd name="connsiteY0" fmla="*/ 1600200 h 1600200"/>
              <a:gd name="connsiteX1" fmla="*/ 4038600 w 4038600"/>
              <a:gd name="connsiteY1" fmla="*/ 0 h 1600200"/>
              <a:gd name="connsiteX2" fmla="*/ 4038600 w 4038600"/>
              <a:gd name="connsiteY2" fmla="*/ 1600200 h 1600200"/>
              <a:gd name="connsiteX3" fmla="*/ 0 w 4038600"/>
              <a:gd name="connsiteY3" fmla="*/ 1600200 h 1600200"/>
              <a:gd name="connsiteX0" fmla="*/ 0 w 4047067"/>
              <a:gd name="connsiteY0" fmla="*/ 1037167 h 1037167"/>
              <a:gd name="connsiteX1" fmla="*/ 4047067 w 4047067"/>
              <a:gd name="connsiteY1" fmla="*/ 0 h 1037167"/>
              <a:gd name="connsiteX2" fmla="*/ 4038600 w 4047067"/>
              <a:gd name="connsiteY2" fmla="*/ 1037167 h 1037167"/>
              <a:gd name="connsiteX3" fmla="*/ 0 w 4047067"/>
              <a:gd name="connsiteY3" fmla="*/ 1037167 h 1037167"/>
              <a:gd name="connsiteX0" fmla="*/ 0 w 4042834"/>
              <a:gd name="connsiteY0" fmla="*/ 952500 h 952500"/>
              <a:gd name="connsiteX1" fmla="*/ 4042834 w 4042834"/>
              <a:gd name="connsiteY1" fmla="*/ 0 h 952500"/>
              <a:gd name="connsiteX2" fmla="*/ 4038600 w 4042834"/>
              <a:gd name="connsiteY2" fmla="*/ 952500 h 952500"/>
              <a:gd name="connsiteX3" fmla="*/ 0 w 4042834"/>
              <a:gd name="connsiteY3" fmla="*/ 952500 h 952500"/>
              <a:gd name="connsiteX0" fmla="*/ 0 w 4039414"/>
              <a:gd name="connsiteY0" fmla="*/ 1003300 h 1003300"/>
              <a:gd name="connsiteX1" fmla="*/ 4038600 w 4039414"/>
              <a:gd name="connsiteY1" fmla="*/ 0 h 1003300"/>
              <a:gd name="connsiteX2" fmla="*/ 4038600 w 4039414"/>
              <a:gd name="connsiteY2" fmla="*/ 1003300 h 1003300"/>
              <a:gd name="connsiteX3" fmla="*/ 0 w 4039414"/>
              <a:gd name="connsiteY3" fmla="*/ 1003300 h 1003300"/>
            </a:gdLst>
            <a:ahLst/>
            <a:cxnLst>
              <a:cxn ang="0">
                <a:pos x="connsiteX0" y="connsiteY0"/>
              </a:cxn>
              <a:cxn ang="0">
                <a:pos x="connsiteX1" y="connsiteY1"/>
              </a:cxn>
              <a:cxn ang="0">
                <a:pos x="connsiteX2" y="connsiteY2"/>
              </a:cxn>
              <a:cxn ang="0">
                <a:pos x="connsiteX3" y="connsiteY3"/>
              </a:cxn>
            </a:cxnLst>
            <a:rect l="l" t="t" r="r" b="b"/>
            <a:pathLst>
              <a:path w="4039414" h="1003300">
                <a:moveTo>
                  <a:pt x="0" y="1003300"/>
                </a:moveTo>
                <a:lnTo>
                  <a:pt x="4038600" y="0"/>
                </a:lnTo>
                <a:cubicBezTo>
                  <a:pt x="4035778" y="345722"/>
                  <a:pt x="4041422" y="657578"/>
                  <a:pt x="4038600" y="1003300"/>
                </a:cubicBezTo>
                <a:lnTo>
                  <a:pt x="0" y="1003300"/>
                </a:lnTo>
                <a:close/>
              </a:path>
            </a:pathLst>
          </a:custGeom>
          <a:solidFill>
            <a:srgbClr val="185DA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4869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6696" y="980872"/>
            <a:ext cx="8686800" cy="5663641"/>
          </a:xfrm>
          <a:prstGeom prst="rect">
            <a:avLst/>
          </a:prstGeom>
          <a:ln w="3175">
            <a:solidFill>
              <a:schemeClr val="tx1"/>
            </a:solidFill>
          </a:ln>
        </p:spPr>
      </p:pic>
      <p:sp>
        <p:nvSpPr>
          <p:cNvPr id="5" name="Title 1"/>
          <p:cNvSpPr>
            <a:spLocks noGrp="1"/>
          </p:cNvSpPr>
          <p:nvPr>
            <p:ph type="title"/>
          </p:nvPr>
        </p:nvSpPr>
        <p:spPr>
          <a:xfrm>
            <a:off x="457200" y="152400"/>
            <a:ext cx="7010400" cy="609600"/>
          </a:xfrm>
        </p:spPr>
        <p:txBody>
          <a:bodyPr/>
          <a:lstStyle/>
          <a:p>
            <a:r>
              <a:rPr lang="en-US" dirty="0" smtClean="0"/>
              <a:t>Search by Procedure Name</a:t>
            </a:r>
            <a:endParaRPr lang="en-US" dirty="0"/>
          </a:p>
        </p:txBody>
      </p:sp>
      <p:sp>
        <p:nvSpPr>
          <p:cNvPr id="7" name="Rectangle 6"/>
          <p:cNvSpPr/>
          <p:nvPr/>
        </p:nvSpPr>
        <p:spPr>
          <a:xfrm>
            <a:off x="5476081" y="2057400"/>
            <a:ext cx="3352800" cy="1785104"/>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dirty="0">
                <a:solidFill>
                  <a:srgbClr val="424447"/>
                </a:solidFill>
                <a:latin typeface="Franklin Gothic Book (Body)"/>
                <a:cs typeface="Times New Roman" pitchFamily="18" charset="0"/>
              </a:rPr>
              <a:t>The </a:t>
            </a:r>
            <a:r>
              <a:rPr lang="en-US" altLang="en-US" sz="1100" b="1" dirty="0">
                <a:solidFill>
                  <a:srgbClr val="424447"/>
                </a:solidFill>
                <a:latin typeface="Franklin Gothic Book (Body)"/>
                <a:cs typeface="Times New Roman" pitchFamily="18" charset="0"/>
              </a:rPr>
              <a:t>Search </a:t>
            </a:r>
            <a:r>
              <a:rPr lang="en-US" altLang="en-US" sz="1100" dirty="0">
                <a:solidFill>
                  <a:srgbClr val="424447"/>
                </a:solidFill>
                <a:latin typeface="Franklin Gothic Book (Body)"/>
                <a:cs typeface="Times New Roman" pitchFamily="18" charset="0"/>
              </a:rPr>
              <a:t>tab allows you to </a:t>
            </a:r>
            <a:r>
              <a:rPr lang="en-US" altLang="en-US" sz="1100" dirty="0" smtClean="0">
                <a:solidFill>
                  <a:srgbClr val="424447"/>
                </a:solidFill>
                <a:latin typeface="Franklin Gothic Book (Body)"/>
                <a:cs typeface="Times New Roman" pitchFamily="18" charset="0"/>
              </a:rPr>
              <a:t>search the library </a:t>
            </a:r>
            <a:r>
              <a:rPr lang="en-US" altLang="en-US" sz="1100" dirty="0">
                <a:solidFill>
                  <a:srgbClr val="424447"/>
                </a:solidFill>
                <a:latin typeface="Franklin Gothic Book (Body)"/>
                <a:cs typeface="Times New Roman" pitchFamily="18" charset="0"/>
              </a:rPr>
              <a:t>by entering </a:t>
            </a:r>
            <a:r>
              <a:rPr lang="en-US" altLang="en-US" sz="1100" dirty="0" smtClean="0">
                <a:solidFill>
                  <a:srgbClr val="424447"/>
                </a:solidFill>
                <a:latin typeface="Franklin Gothic Book (Body)"/>
                <a:cs typeface="Times New Roman" pitchFamily="18" charset="0"/>
              </a:rPr>
              <a:t>key words.</a:t>
            </a:r>
            <a:endParaRPr lang="en-US" altLang="en-US" sz="1100" dirty="0">
              <a:solidFill>
                <a:srgbClr val="424447"/>
              </a:solidFill>
              <a:latin typeface="Franklin Gothic Book (Body)"/>
              <a:cs typeface="Times New Roman" pitchFamily="18" charset="0"/>
            </a:endParaRPr>
          </a:p>
          <a:p>
            <a:pPr>
              <a:defRPr/>
            </a:pPr>
            <a:endParaRPr lang="en-US" altLang="en-US" sz="1100" dirty="0">
              <a:solidFill>
                <a:srgbClr val="424447"/>
              </a:solidFill>
              <a:latin typeface="Franklin Gothic Book (Body)"/>
              <a:cs typeface="Times New Roman" pitchFamily="18" charset="0"/>
            </a:endParaRPr>
          </a:p>
          <a:p>
            <a:pPr>
              <a:defRPr/>
            </a:pPr>
            <a:r>
              <a:rPr lang="en-US" altLang="en-US" sz="1100" u="sng" dirty="0">
                <a:solidFill>
                  <a:srgbClr val="424447"/>
                </a:solidFill>
                <a:latin typeface="Franklin Gothic Book (Body)"/>
                <a:cs typeface="Times New Roman" pitchFamily="18" charset="0"/>
              </a:rPr>
              <a:t>To </a:t>
            </a:r>
            <a:r>
              <a:rPr lang="en-US" altLang="en-US" sz="1100" u="sng" dirty="0" smtClean="0">
                <a:solidFill>
                  <a:srgbClr val="424447"/>
                </a:solidFill>
                <a:latin typeface="Franklin Gothic Book (Body)"/>
                <a:cs typeface="Times New Roman" pitchFamily="18" charset="0"/>
              </a:rPr>
              <a:t>Search:</a:t>
            </a:r>
            <a:endParaRPr lang="en-US" altLang="en-US" sz="1100" u="sng" dirty="0">
              <a:solidFill>
                <a:srgbClr val="424447"/>
              </a:solidFill>
              <a:latin typeface="Franklin Gothic Book (Body)"/>
              <a:cs typeface="Times New Roman" pitchFamily="18" charset="0"/>
            </a:endParaRPr>
          </a:p>
          <a:p>
            <a:pPr>
              <a:defRPr/>
            </a:pPr>
            <a:endParaRPr lang="en-US" altLang="en-US" sz="1100" dirty="0">
              <a:solidFill>
                <a:srgbClr val="424447"/>
              </a:solidFill>
              <a:latin typeface="Franklin Gothic Book (Body)"/>
              <a:cs typeface="Times New Roman" pitchFamily="18" charset="0"/>
            </a:endParaRP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Click the </a:t>
            </a:r>
            <a:r>
              <a:rPr lang="en-US" altLang="en-US" sz="1100" b="1" dirty="0">
                <a:solidFill>
                  <a:srgbClr val="424447"/>
                </a:solidFill>
                <a:latin typeface="Franklin Gothic Book (Body)"/>
                <a:cs typeface="Times New Roman" pitchFamily="18" charset="0"/>
              </a:rPr>
              <a:t>Search</a:t>
            </a:r>
            <a:r>
              <a:rPr lang="en-US" altLang="en-US" sz="1100" dirty="0">
                <a:solidFill>
                  <a:srgbClr val="424447"/>
                </a:solidFill>
                <a:latin typeface="Franklin Gothic Book (Body)"/>
                <a:cs typeface="Times New Roman" pitchFamily="18" charset="0"/>
              </a:rPr>
              <a:t> tab.</a:t>
            </a:r>
          </a:p>
          <a:p>
            <a:pPr marL="228600" indent="-228600">
              <a:buFontTx/>
              <a:buAutoNum type="arabicPeriod"/>
              <a:defRPr/>
            </a:pPr>
            <a:r>
              <a:rPr lang="en-US" altLang="en-US" sz="1100" dirty="0">
                <a:solidFill>
                  <a:srgbClr val="424447"/>
                </a:solidFill>
                <a:latin typeface="Franklin Gothic Book (Body)"/>
                <a:cs typeface="Times New Roman" pitchFamily="18" charset="0"/>
              </a:rPr>
              <a:t>Enter your key words in the search </a:t>
            </a:r>
            <a:r>
              <a:rPr lang="en-US" altLang="en-US" sz="1100" dirty="0" smtClean="0">
                <a:solidFill>
                  <a:srgbClr val="424447"/>
                </a:solidFill>
                <a:latin typeface="Franklin Gothic Book (Body)"/>
                <a:cs typeface="Times New Roman" pitchFamily="18" charset="0"/>
              </a:rPr>
              <a:t>field. Use whole words </a:t>
            </a:r>
            <a:r>
              <a:rPr lang="en-US" altLang="en-US" sz="1100" dirty="0">
                <a:solidFill>
                  <a:srgbClr val="424447"/>
                </a:solidFill>
                <a:latin typeface="Franklin Gothic Book (Body)"/>
                <a:cs typeface="Times New Roman" pitchFamily="18" charset="0"/>
              </a:rPr>
              <a:t>(</a:t>
            </a:r>
            <a:r>
              <a:rPr lang="en-US" altLang="en-US" sz="1100" dirty="0" smtClean="0">
                <a:solidFill>
                  <a:srgbClr val="424447"/>
                </a:solidFill>
                <a:latin typeface="Franklin Gothic Book (Body)"/>
                <a:cs typeface="Times New Roman" pitchFamily="18" charset="0"/>
              </a:rPr>
              <a:t>no wildcards). Click </a:t>
            </a:r>
            <a:r>
              <a:rPr lang="en-US" altLang="en-US" sz="1100" b="1" dirty="0">
                <a:solidFill>
                  <a:srgbClr val="424447"/>
                </a:solidFill>
                <a:latin typeface="Franklin Gothic Book (Body)"/>
                <a:cs typeface="Times New Roman" pitchFamily="18" charset="0"/>
              </a:rPr>
              <a:t>Search</a:t>
            </a:r>
            <a:r>
              <a:rPr lang="en-US" altLang="en-US" sz="1100" dirty="0">
                <a:solidFill>
                  <a:srgbClr val="424447"/>
                </a:solidFill>
                <a:latin typeface="Franklin Gothic Book (Body)"/>
                <a:cs typeface="Times New Roman" pitchFamily="18" charset="0"/>
              </a:rPr>
              <a:t>.</a:t>
            </a:r>
          </a:p>
          <a:p>
            <a:pPr marL="228600" indent="-228600">
              <a:buFontTx/>
              <a:buAutoNum type="arabicPeriod"/>
              <a:defRPr/>
            </a:pPr>
            <a:r>
              <a:rPr lang="en-US" altLang="en-US" sz="1100" dirty="0">
                <a:solidFill>
                  <a:srgbClr val="424447"/>
                </a:solidFill>
                <a:latin typeface="Franklin Gothic Book (Body)"/>
                <a:cs typeface="Times New Roman" pitchFamily="18" charset="0"/>
              </a:rPr>
              <a:t>Choose your procedure(s).</a:t>
            </a: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Click </a:t>
            </a:r>
            <a:r>
              <a:rPr lang="en-US" altLang="en-US" sz="1100" b="1" dirty="0" smtClean="0">
                <a:solidFill>
                  <a:srgbClr val="424447"/>
                </a:solidFill>
                <a:latin typeface="Franklin Gothic Book (Body)"/>
                <a:cs typeface="Times New Roman" pitchFamily="18" charset="0"/>
              </a:rPr>
              <a:t>Start</a:t>
            </a:r>
            <a:r>
              <a:rPr lang="en-US" altLang="en-US" sz="1100" dirty="0">
                <a:solidFill>
                  <a:srgbClr val="424447"/>
                </a:solidFill>
                <a:latin typeface="Franklin Gothic Book (Body)"/>
                <a:cs typeface="Times New Roman" pitchFamily="18" charset="0"/>
              </a:rPr>
              <a:t>.</a:t>
            </a:r>
          </a:p>
        </p:txBody>
      </p:sp>
      <p:sp>
        <p:nvSpPr>
          <p:cNvPr id="8" name="Oval 7"/>
          <p:cNvSpPr/>
          <p:nvPr/>
        </p:nvSpPr>
        <p:spPr>
          <a:xfrm>
            <a:off x="7183437" y="6248400"/>
            <a:ext cx="284163"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4</a:t>
            </a:r>
          </a:p>
        </p:txBody>
      </p:sp>
      <p:sp>
        <p:nvSpPr>
          <p:cNvPr id="9" name="Oval 8"/>
          <p:cNvSpPr/>
          <p:nvPr/>
        </p:nvSpPr>
        <p:spPr>
          <a:xfrm>
            <a:off x="1905000" y="1811006"/>
            <a:ext cx="282575"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2</a:t>
            </a:r>
            <a:endParaRPr lang="en-US" sz="1200" b="1" dirty="0"/>
          </a:p>
        </p:txBody>
      </p:sp>
      <p:sp>
        <p:nvSpPr>
          <p:cNvPr id="10" name="Oval 9"/>
          <p:cNvSpPr/>
          <p:nvPr/>
        </p:nvSpPr>
        <p:spPr>
          <a:xfrm>
            <a:off x="2840477" y="3343072"/>
            <a:ext cx="284163" cy="284162"/>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3</a:t>
            </a:r>
          </a:p>
        </p:txBody>
      </p:sp>
      <p:sp>
        <p:nvSpPr>
          <p:cNvPr id="25" name="Rounded Rectangle 24"/>
          <p:cNvSpPr/>
          <p:nvPr/>
        </p:nvSpPr>
        <p:spPr>
          <a:xfrm>
            <a:off x="904811" y="1319279"/>
            <a:ext cx="540774" cy="2954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449424" y="1221773"/>
            <a:ext cx="284162"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1</a:t>
            </a:r>
          </a:p>
        </p:txBody>
      </p:sp>
    </p:spTree>
    <p:extLst>
      <p:ext uri="{BB962C8B-B14F-4D97-AF65-F5344CB8AC3E}">
        <p14:creationId xmlns:p14="http://schemas.microsoft.com/office/powerpoint/2010/main" val="305508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body" sz="quarter" idx="11"/>
          </p:nvPr>
        </p:nvSpPr>
        <p:spPr>
          <a:xfrm>
            <a:off x="914400" y="2590800"/>
            <a:ext cx="5257800" cy="1752600"/>
          </a:xfrm>
        </p:spPr>
        <p:txBody>
          <a:bodyPr/>
          <a:lstStyle/>
          <a:p>
            <a:r>
              <a:rPr lang="en-US" dirty="0" smtClean="0"/>
              <a:t>Favorites</a:t>
            </a:r>
            <a:endParaRPr lang="en-US" dirty="0"/>
          </a:p>
        </p:txBody>
      </p:sp>
    </p:spTree>
    <p:extLst>
      <p:ext uri="{BB962C8B-B14F-4D97-AF65-F5344CB8AC3E}">
        <p14:creationId xmlns:p14="http://schemas.microsoft.com/office/powerpoint/2010/main" val="61602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5552" y="914400"/>
            <a:ext cx="8686800" cy="5658304"/>
          </a:xfrm>
          <a:prstGeom prst="rect">
            <a:avLst/>
          </a:prstGeom>
          <a:ln w="3175">
            <a:solidFill>
              <a:schemeClr val="tx1"/>
            </a:solidFill>
          </a:ln>
        </p:spPr>
      </p:pic>
      <p:sp>
        <p:nvSpPr>
          <p:cNvPr id="7"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Adding a Favorite</a:t>
            </a:r>
            <a:endParaRPr lang="en-US" dirty="0"/>
          </a:p>
        </p:txBody>
      </p:sp>
      <p:sp>
        <p:nvSpPr>
          <p:cNvPr id="6" name="Rectangle 5"/>
          <p:cNvSpPr/>
          <p:nvPr/>
        </p:nvSpPr>
        <p:spPr>
          <a:xfrm>
            <a:off x="4953000" y="2376041"/>
            <a:ext cx="3959352" cy="2123658"/>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b="1" dirty="0">
                <a:solidFill>
                  <a:srgbClr val="424447"/>
                </a:solidFill>
                <a:latin typeface="Franklin Gothic Book (Body)"/>
                <a:cs typeface="Times New Roman" pitchFamily="18" charset="0"/>
              </a:rPr>
              <a:t>Favorites</a:t>
            </a:r>
            <a:r>
              <a:rPr lang="en-US" altLang="en-US" sz="1100" dirty="0">
                <a:solidFill>
                  <a:srgbClr val="424447"/>
                </a:solidFill>
                <a:latin typeface="Franklin Gothic Book (Body)"/>
                <a:cs typeface="Times New Roman" pitchFamily="18" charset="0"/>
              </a:rPr>
              <a:t> </a:t>
            </a:r>
            <a:r>
              <a:rPr lang="en-US" altLang="en-US" sz="1100" dirty="0" smtClean="0">
                <a:solidFill>
                  <a:srgbClr val="424447"/>
                </a:solidFill>
                <a:latin typeface="Franklin Gothic Book (Body)"/>
                <a:cs typeface="Times New Roman" pitchFamily="18" charset="0"/>
              </a:rPr>
              <a:t>will allow </a:t>
            </a:r>
            <a:r>
              <a:rPr lang="en-US" altLang="en-US" sz="1100" dirty="0">
                <a:solidFill>
                  <a:srgbClr val="424447"/>
                </a:solidFill>
                <a:latin typeface="Franklin Gothic Book (Body)"/>
                <a:cs typeface="Times New Roman" pitchFamily="18" charset="0"/>
              </a:rPr>
              <a:t>you to quickly access your </a:t>
            </a:r>
            <a:r>
              <a:rPr lang="en-US" altLang="en-US" sz="1100" dirty="0" smtClean="0">
                <a:solidFill>
                  <a:srgbClr val="424447"/>
                </a:solidFill>
                <a:latin typeface="Franklin Gothic Book (Body)"/>
                <a:cs typeface="Times New Roman" pitchFamily="18" charset="0"/>
              </a:rPr>
              <a:t>frequently used </a:t>
            </a:r>
            <a:r>
              <a:rPr lang="en-US" altLang="en-US" sz="1100" dirty="0">
                <a:solidFill>
                  <a:srgbClr val="424447"/>
                </a:solidFill>
                <a:latin typeface="Franklin Gothic Book (Body)"/>
                <a:cs typeface="Times New Roman" pitchFamily="18" charset="0"/>
              </a:rPr>
              <a:t>procedures, education forms, and </a:t>
            </a:r>
            <a:r>
              <a:rPr lang="en-US" altLang="en-US" sz="1100" dirty="0" smtClean="0">
                <a:solidFill>
                  <a:srgbClr val="424447"/>
                </a:solidFill>
                <a:latin typeface="Franklin Gothic Book (Body)"/>
                <a:cs typeface="Times New Roman" pitchFamily="18" charset="0"/>
              </a:rPr>
              <a:t>pictures/diagrams</a:t>
            </a:r>
            <a:r>
              <a:rPr lang="en-US" altLang="en-US" sz="1100" dirty="0">
                <a:solidFill>
                  <a:srgbClr val="424447"/>
                </a:solidFill>
                <a:latin typeface="Franklin Gothic Book (Body)"/>
                <a:cs typeface="Times New Roman" pitchFamily="18" charset="0"/>
              </a:rPr>
              <a:t>.</a:t>
            </a:r>
          </a:p>
          <a:p>
            <a:pPr>
              <a:defRPr/>
            </a:pPr>
            <a:endParaRPr lang="en-US" altLang="en-US" sz="1100" dirty="0">
              <a:solidFill>
                <a:srgbClr val="424447"/>
              </a:solidFill>
              <a:latin typeface="Franklin Gothic Book (Body)"/>
              <a:cs typeface="Times New Roman" pitchFamily="18" charset="0"/>
            </a:endParaRPr>
          </a:p>
          <a:p>
            <a:pPr>
              <a:defRPr/>
            </a:pPr>
            <a:r>
              <a:rPr lang="en-US" altLang="en-US" sz="1100" u="sng" dirty="0">
                <a:solidFill>
                  <a:srgbClr val="424447"/>
                </a:solidFill>
                <a:latin typeface="Franklin Gothic Book (Body)"/>
                <a:cs typeface="Times New Roman" pitchFamily="18" charset="0"/>
              </a:rPr>
              <a:t>To add a favorite:</a:t>
            </a:r>
            <a:endParaRPr lang="en-US" altLang="en-US" sz="1100" dirty="0">
              <a:solidFill>
                <a:srgbClr val="424447"/>
              </a:solidFill>
              <a:latin typeface="Franklin Gothic Book (Body)"/>
              <a:cs typeface="Times New Roman" pitchFamily="18" charset="0"/>
            </a:endParaRPr>
          </a:p>
          <a:p>
            <a:pPr>
              <a:defRPr/>
            </a:pPr>
            <a:endParaRPr lang="en-US" altLang="en-US" sz="1100" dirty="0">
              <a:solidFill>
                <a:srgbClr val="424447"/>
              </a:solidFill>
              <a:latin typeface="Franklin Gothic Book (Body)"/>
              <a:cs typeface="Times New Roman" pitchFamily="18" charset="0"/>
            </a:endParaRP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Select a procedure you want to add to your Favorites.</a:t>
            </a: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Confirm you </a:t>
            </a:r>
            <a:r>
              <a:rPr lang="en-US" altLang="en-US" sz="1100" dirty="0">
                <a:solidFill>
                  <a:srgbClr val="424447"/>
                </a:solidFill>
                <a:latin typeface="Franklin Gothic Book (Body)"/>
                <a:cs typeface="Times New Roman" pitchFamily="18" charset="0"/>
              </a:rPr>
              <a:t>have the </a:t>
            </a:r>
            <a:r>
              <a:rPr lang="en-US" altLang="en-US" sz="1100" dirty="0" smtClean="0">
                <a:solidFill>
                  <a:srgbClr val="424447"/>
                </a:solidFill>
                <a:latin typeface="Franklin Gothic Book (Body)"/>
                <a:cs typeface="Times New Roman" pitchFamily="18" charset="0"/>
              </a:rPr>
              <a:t>procedure in the Selected </a:t>
            </a:r>
            <a:r>
              <a:rPr lang="en-US" altLang="en-US" sz="1100" dirty="0">
                <a:solidFill>
                  <a:srgbClr val="424447"/>
                </a:solidFill>
                <a:latin typeface="Franklin Gothic Book (Body)"/>
                <a:cs typeface="Times New Roman" pitchFamily="18" charset="0"/>
              </a:rPr>
              <a:t>Consents </a:t>
            </a:r>
            <a:r>
              <a:rPr lang="en-US" altLang="en-US" sz="1100" dirty="0" smtClean="0">
                <a:solidFill>
                  <a:srgbClr val="424447"/>
                </a:solidFill>
                <a:latin typeface="Franklin Gothic Book (Body)"/>
                <a:cs typeface="Times New Roman" pitchFamily="18" charset="0"/>
              </a:rPr>
              <a:t>tray,</a:t>
            </a: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Click </a:t>
            </a:r>
            <a:r>
              <a:rPr lang="en-US" altLang="en-US" sz="1100" b="1" dirty="0" smtClean="0">
                <a:solidFill>
                  <a:srgbClr val="424447"/>
                </a:solidFill>
                <a:latin typeface="Franklin Gothic Book (Body)"/>
                <a:cs typeface="Times New Roman" pitchFamily="18" charset="0"/>
              </a:rPr>
              <a:t>Add Favorite</a:t>
            </a:r>
            <a:r>
              <a:rPr lang="en-US" altLang="en-US" sz="1100" dirty="0" smtClean="0">
                <a:solidFill>
                  <a:srgbClr val="424447"/>
                </a:solidFill>
                <a:latin typeface="Franklin Gothic Book (Body)"/>
                <a:cs typeface="Times New Roman" pitchFamily="18" charset="0"/>
              </a:rPr>
              <a:t>.</a:t>
            </a:r>
          </a:p>
          <a:p>
            <a:pPr>
              <a:defRPr/>
            </a:pPr>
            <a:endParaRPr lang="en-US" altLang="en-US" sz="1100" dirty="0">
              <a:solidFill>
                <a:srgbClr val="424447"/>
              </a:solidFill>
              <a:latin typeface="Franklin Gothic Book (Body)"/>
              <a:cs typeface="Times New Roman" pitchFamily="18" charset="0"/>
            </a:endParaRPr>
          </a:p>
          <a:p>
            <a:pPr>
              <a:defRPr/>
            </a:pPr>
            <a:r>
              <a:rPr lang="en-US" altLang="en-US" sz="1100" dirty="0" smtClean="0">
                <a:solidFill>
                  <a:srgbClr val="424447"/>
                </a:solidFill>
                <a:latin typeface="Franklin Gothic Book (Body)"/>
                <a:cs typeface="Times New Roman" pitchFamily="18" charset="0"/>
              </a:rPr>
              <a:t>A brief pop up message will appear at the bottom of the window.</a:t>
            </a:r>
            <a:endParaRPr lang="en-US" altLang="en-US" sz="1100" dirty="0">
              <a:solidFill>
                <a:srgbClr val="424447"/>
              </a:solidFill>
              <a:latin typeface="Franklin Gothic Book (Body)"/>
              <a:cs typeface="Times New Roman" pitchFamily="18" charset="0"/>
            </a:endParaRPr>
          </a:p>
        </p:txBody>
      </p:sp>
      <p:sp>
        <p:nvSpPr>
          <p:cNvPr id="10" name="Oval 9"/>
          <p:cNvSpPr/>
          <p:nvPr/>
        </p:nvSpPr>
        <p:spPr>
          <a:xfrm>
            <a:off x="2790218" y="3321998"/>
            <a:ext cx="284162"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smtClean="0">
                <a:latin typeface="Segoe UI Light" panose="020B0502040204020203" pitchFamily="34" charset="0"/>
              </a:rPr>
              <a:t>1</a:t>
            </a:r>
          </a:p>
        </p:txBody>
      </p:sp>
      <p:sp>
        <p:nvSpPr>
          <p:cNvPr id="11" name="Oval 10"/>
          <p:cNvSpPr/>
          <p:nvPr/>
        </p:nvSpPr>
        <p:spPr>
          <a:xfrm>
            <a:off x="0" y="5414952"/>
            <a:ext cx="284162"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2</a:t>
            </a:r>
          </a:p>
        </p:txBody>
      </p:sp>
      <p:sp>
        <p:nvSpPr>
          <p:cNvPr id="22" name="Rounded Rectangle 21"/>
          <p:cNvSpPr/>
          <p:nvPr/>
        </p:nvSpPr>
        <p:spPr>
          <a:xfrm>
            <a:off x="7315200" y="6010816"/>
            <a:ext cx="1597152" cy="2799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086600" y="5946298"/>
            <a:ext cx="284162"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smtClean="0">
                <a:latin typeface="Segoe UI Light" panose="020B0502040204020203" pitchFamily="34" charset="0"/>
              </a:rPr>
              <a:t>3</a:t>
            </a:r>
          </a:p>
        </p:txBody>
      </p:sp>
    </p:spTree>
    <p:extLst>
      <p:ext uri="{BB962C8B-B14F-4D97-AF65-F5344CB8AC3E}">
        <p14:creationId xmlns:p14="http://schemas.microsoft.com/office/powerpoint/2010/main" val="3931512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914400"/>
            <a:ext cx="8686800" cy="5678948"/>
          </a:xfrm>
          <a:prstGeom prst="rect">
            <a:avLst/>
          </a:prstGeom>
          <a:ln w="3175">
            <a:solidFill>
              <a:schemeClr val="tx1"/>
            </a:solidFill>
          </a:ln>
        </p:spPr>
      </p:pic>
      <p:sp>
        <p:nvSpPr>
          <p:cNvPr id="5"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Using a Favorite</a:t>
            </a:r>
            <a:endParaRPr lang="en-US" dirty="0"/>
          </a:p>
        </p:txBody>
      </p:sp>
      <p:sp>
        <p:nvSpPr>
          <p:cNvPr id="7" name="Rectangle 6"/>
          <p:cNvSpPr/>
          <p:nvPr/>
        </p:nvSpPr>
        <p:spPr>
          <a:xfrm>
            <a:off x="5029200" y="2590800"/>
            <a:ext cx="3959352" cy="1785104"/>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dirty="0" smtClean="0">
                <a:solidFill>
                  <a:srgbClr val="424447"/>
                </a:solidFill>
                <a:latin typeface="Franklin Gothic Book (Body)"/>
                <a:cs typeface="Times New Roman" pitchFamily="18" charset="0"/>
              </a:rPr>
              <a:t>To use a favorite:</a:t>
            </a:r>
            <a:endParaRPr lang="en-US" altLang="en-US" sz="1100" dirty="0">
              <a:solidFill>
                <a:srgbClr val="424447"/>
              </a:solidFill>
              <a:latin typeface="Franklin Gothic Book (Body)"/>
              <a:cs typeface="Times New Roman" pitchFamily="18" charset="0"/>
            </a:endParaRPr>
          </a:p>
          <a:p>
            <a:pPr>
              <a:defRPr/>
            </a:pPr>
            <a:endParaRPr lang="en-US" altLang="en-US" sz="1100" dirty="0" smtClean="0">
              <a:solidFill>
                <a:srgbClr val="424447"/>
              </a:solidFill>
              <a:latin typeface="Franklin Gothic Book (Body)"/>
              <a:cs typeface="Times New Roman" pitchFamily="18" charset="0"/>
            </a:endParaRPr>
          </a:p>
          <a:p>
            <a:pPr marL="228600" indent="-228600">
              <a:buFont typeface="+mj-lt"/>
              <a:buAutoNum type="arabicPeriod"/>
              <a:defRPr/>
            </a:pPr>
            <a:r>
              <a:rPr lang="en-US" altLang="en-US" sz="1100" dirty="0">
                <a:solidFill>
                  <a:srgbClr val="424447"/>
                </a:solidFill>
                <a:latin typeface="Franklin Gothic Book (Body)"/>
                <a:cs typeface="Times New Roman" pitchFamily="18" charset="0"/>
              </a:rPr>
              <a:t>Click the </a:t>
            </a:r>
            <a:r>
              <a:rPr lang="en-US" altLang="en-US" sz="1100" b="1" dirty="0">
                <a:solidFill>
                  <a:srgbClr val="424447"/>
                </a:solidFill>
                <a:latin typeface="Franklin Gothic Book (Body)"/>
                <a:cs typeface="Times New Roman" pitchFamily="18" charset="0"/>
              </a:rPr>
              <a:t>Favorites</a:t>
            </a:r>
            <a:r>
              <a:rPr lang="en-US" altLang="en-US" sz="1100" dirty="0">
                <a:solidFill>
                  <a:srgbClr val="424447"/>
                </a:solidFill>
                <a:latin typeface="Franklin Gothic Book (Body)"/>
                <a:cs typeface="Times New Roman" pitchFamily="18" charset="0"/>
              </a:rPr>
              <a:t> tab.</a:t>
            </a:r>
          </a:p>
          <a:p>
            <a:pPr marL="228600" indent="-228600">
              <a:buFont typeface="+mj-lt"/>
              <a:buAutoNum type="arabicPeriod"/>
              <a:defRPr/>
            </a:pPr>
            <a:r>
              <a:rPr lang="en-US" altLang="en-US" sz="1100" dirty="0" smtClean="0">
                <a:solidFill>
                  <a:srgbClr val="424447"/>
                </a:solidFill>
                <a:latin typeface="Franklin Gothic Book (Body)"/>
                <a:cs typeface="Times New Roman" pitchFamily="18" charset="0"/>
              </a:rPr>
              <a:t>Select </a:t>
            </a:r>
            <a:r>
              <a:rPr lang="en-US" altLang="en-US" sz="1100" dirty="0">
                <a:solidFill>
                  <a:srgbClr val="424447"/>
                </a:solidFill>
                <a:latin typeface="Franklin Gothic Book (Body)"/>
                <a:cs typeface="Times New Roman" pitchFamily="18" charset="0"/>
              </a:rPr>
              <a:t>your </a:t>
            </a:r>
            <a:r>
              <a:rPr lang="en-US" altLang="en-US" sz="1100" dirty="0" smtClean="0">
                <a:solidFill>
                  <a:srgbClr val="424447"/>
                </a:solidFill>
                <a:latin typeface="Franklin Gothic Book (Body)"/>
                <a:cs typeface="Times New Roman" pitchFamily="18" charset="0"/>
              </a:rPr>
              <a:t>procedure.  The procedure is added </a:t>
            </a:r>
            <a:r>
              <a:rPr lang="en-US" altLang="en-US" sz="1100" dirty="0">
                <a:solidFill>
                  <a:srgbClr val="424447"/>
                </a:solidFill>
                <a:latin typeface="Franklin Gothic Book (Body)"/>
                <a:cs typeface="Times New Roman" pitchFamily="18" charset="0"/>
              </a:rPr>
              <a:t>to the Selected Consents tray. </a:t>
            </a:r>
            <a:r>
              <a:rPr lang="en-US" altLang="en-US" sz="1100" i="1" dirty="0">
                <a:solidFill>
                  <a:srgbClr val="424447"/>
                </a:solidFill>
                <a:latin typeface="Franklin Gothic Book (Body)"/>
                <a:cs typeface="Times New Roman" pitchFamily="18" charset="0"/>
              </a:rPr>
              <a:t>You </a:t>
            </a:r>
            <a:r>
              <a:rPr lang="en-US" altLang="en-US" sz="1100" i="1" dirty="0" smtClean="0">
                <a:solidFill>
                  <a:srgbClr val="424447"/>
                </a:solidFill>
                <a:latin typeface="Franklin Gothic Book (Body)"/>
                <a:cs typeface="Times New Roman" pitchFamily="18" charset="0"/>
              </a:rPr>
              <a:t>can also </a:t>
            </a:r>
            <a:r>
              <a:rPr lang="en-US" altLang="en-US" sz="1100" i="1" dirty="0">
                <a:solidFill>
                  <a:srgbClr val="424447"/>
                </a:solidFill>
                <a:latin typeface="Franklin Gothic Book (Body)"/>
                <a:cs typeface="Times New Roman" pitchFamily="18" charset="0"/>
              </a:rPr>
              <a:t>start </a:t>
            </a:r>
            <a:r>
              <a:rPr lang="en-US" altLang="en-US" sz="1100" i="1" dirty="0" smtClean="0">
                <a:solidFill>
                  <a:srgbClr val="424447"/>
                </a:solidFill>
                <a:latin typeface="Franklin Gothic Book (Body)"/>
                <a:cs typeface="Times New Roman" pitchFamily="18" charset="0"/>
              </a:rPr>
              <a:t>by double-clicking the procedure.</a:t>
            </a:r>
            <a:endParaRPr lang="en-US" altLang="en-US" sz="1100" dirty="0">
              <a:solidFill>
                <a:srgbClr val="424447"/>
              </a:solidFill>
              <a:latin typeface="Franklin Gothic Book (Body)"/>
              <a:cs typeface="Times New Roman" pitchFamily="18" charset="0"/>
            </a:endParaRPr>
          </a:p>
          <a:p>
            <a:pPr marL="228600" indent="-228600">
              <a:buFont typeface="+mj-lt"/>
              <a:buAutoNum type="arabicPeriod"/>
              <a:defRPr/>
            </a:pPr>
            <a:r>
              <a:rPr lang="en-US" altLang="en-US" sz="1100" dirty="0">
                <a:solidFill>
                  <a:srgbClr val="424447"/>
                </a:solidFill>
                <a:latin typeface="Franklin Gothic Book (Body)"/>
                <a:cs typeface="Times New Roman" pitchFamily="18" charset="0"/>
              </a:rPr>
              <a:t>Click </a:t>
            </a:r>
            <a:r>
              <a:rPr lang="en-US" altLang="en-US" sz="1100" b="1" dirty="0">
                <a:solidFill>
                  <a:srgbClr val="424447"/>
                </a:solidFill>
                <a:latin typeface="Franklin Gothic Book (Body)"/>
                <a:cs typeface="Times New Roman" pitchFamily="18" charset="0"/>
              </a:rPr>
              <a:t>Start</a:t>
            </a:r>
            <a:r>
              <a:rPr lang="en-US" altLang="en-US" sz="1100" dirty="0">
                <a:solidFill>
                  <a:srgbClr val="424447"/>
                </a:solidFill>
                <a:latin typeface="Franklin Gothic Book (Body)"/>
                <a:cs typeface="Times New Roman" pitchFamily="18" charset="0"/>
              </a:rPr>
              <a:t>.</a:t>
            </a:r>
          </a:p>
          <a:p>
            <a:pPr>
              <a:defRPr/>
            </a:pPr>
            <a:endParaRPr lang="en-US" altLang="en-US" sz="1100" dirty="0">
              <a:solidFill>
                <a:srgbClr val="424447"/>
              </a:solidFill>
              <a:latin typeface="Franklin Gothic Book (Body)"/>
              <a:cs typeface="Times New Roman" pitchFamily="18" charset="0"/>
            </a:endParaRPr>
          </a:p>
          <a:p>
            <a:pPr>
              <a:defRPr/>
            </a:pPr>
            <a:r>
              <a:rPr lang="en-US" altLang="en-US" sz="1100" dirty="0">
                <a:solidFill>
                  <a:srgbClr val="424447"/>
                </a:solidFill>
                <a:latin typeface="Franklin Gothic Book (Body)"/>
                <a:cs typeface="Times New Roman" pitchFamily="18" charset="0"/>
              </a:rPr>
              <a:t>Note: You can remove a </a:t>
            </a:r>
            <a:r>
              <a:rPr lang="en-US" altLang="en-US" sz="1100" dirty="0" smtClean="0">
                <a:solidFill>
                  <a:srgbClr val="424447"/>
                </a:solidFill>
                <a:latin typeface="Franklin Gothic Book (Body)"/>
                <a:cs typeface="Times New Roman" pitchFamily="18" charset="0"/>
              </a:rPr>
              <a:t>favorite </a:t>
            </a:r>
            <a:r>
              <a:rPr lang="en-US" altLang="en-US" sz="1100" dirty="0">
                <a:solidFill>
                  <a:srgbClr val="424447"/>
                </a:solidFill>
                <a:latin typeface="Franklin Gothic Book (Body)"/>
                <a:cs typeface="Times New Roman" pitchFamily="18" charset="0"/>
              </a:rPr>
              <a:t>by selecting it in the Selected Consents tray.  Then click </a:t>
            </a:r>
            <a:r>
              <a:rPr lang="en-US" altLang="en-US" sz="1100" b="1" dirty="0">
                <a:solidFill>
                  <a:srgbClr val="424447"/>
                </a:solidFill>
                <a:latin typeface="Franklin Gothic Book (Body)"/>
                <a:cs typeface="Times New Roman" pitchFamily="18" charset="0"/>
              </a:rPr>
              <a:t>Delete Favorite</a:t>
            </a:r>
            <a:r>
              <a:rPr lang="en-US" altLang="en-US" sz="1100" dirty="0" smtClean="0">
                <a:solidFill>
                  <a:srgbClr val="424447"/>
                </a:solidFill>
                <a:latin typeface="Franklin Gothic Book (Body)"/>
                <a:cs typeface="Times New Roman" pitchFamily="18" charset="0"/>
              </a:rPr>
              <a:t>.</a:t>
            </a:r>
            <a:endParaRPr lang="en-US" altLang="en-US" sz="1100" dirty="0">
              <a:solidFill>
                <a:srgbClr val="424447"/>
              </a:solidFill>
              <a:latin typeface="Franklin Gothic Book (Body)"/>
              <a:cs typeface="Times New Roman" pitchFamily="18" charset="0"/>
            </a:endParaRPr>
          </a:p>
        </p:txBody>
      </p:sp>
      <p:sp>
        <p:nvSpPr>
          <p:cNvPr id="13" name="Oval 12"/>
          <p:cNvSpPr/>
          <p:nvPr/>
        </p:nvSpPr>
        <p:spPr>
          <a:xfrm>
            <a:off x="1980537" y="1146787"/>
            <a:ext cx="284162"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1</a:t>
            </a:r>
          </a:p>
        </p:txBody>
      </p:sp>
      <p:sp>
        <p:nvSpPr>
          <p:cNvPr id="15" name="Oval 14"/>
          <p:cNvSpPr/>
          <p:nvPr/>
        </p:nvSpPr>
        <p:spPr>
          <a:xfrm>
            <a:off x="4572000" y="2091923"/>
            <a:ext cx="284162" cy="262170"/>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smtClean="0">
                <a:latin typeface="Segoe UI Light" panose="020B0502040204020203" pitchFamily="34" charset="0"/>
              </a:rPr>
              <a:t>2</a:t>
            </a:r>
            <a:endParaRPr lang="en-US" sz="1200" b="1" dirty="0">
              <a:latin typeface="Segoe UI Light" panose="020B0502040204020203" pitchFamily="34" charset="0"/>
            </a:endParaRPr>
          </a:p>
        </p:txBody>
      </p:sp>
      <p:sp>
        <p:nvSpPr>
          <p:cNvPr id="16" name="Oval 15"/>
          <p:cNvSpPr/>
          <p:nvPr/>
        </p:nvSpPr>
        <p:spPr>
          <a:xfrm>
            <a:off x="7086600" y="6201384"/>
            <a:ext cx="284162" cy="262170"/>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3</a:t>
            </a:r>
          </a:p>
        </p:txBody>
      </p:sp>
      <p:sp>
        <p:nvSpPr>
          <p:cNvPr id="17" name="Rounded Rectangle 16"/>
          <p:cNvSpPr/>
          <p:nvPr/>
        </p:nvSpPr>
        <p:spPr>
          <a:xfrm>
            <a:off x="1390393" y="1264476"/>
            <a:ext cx="609600" cy="2799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8681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962" y="993686"/>
            <a:ext cx="8686800" cy="5635714"/>
          </a:xfrm>
          <a:prstGeom prst="rect">
            <a:avLst/>
          </a:prstGeom>
          <a:ln w="3175">
            <a:solidFill>
              <a:schemeClr val="tx1"/>
            </a:solidFill>
          </a:ln>
        </p:spPr>
      </p:pic>
      <p:sp>
        <p:nvSpPr>
          <p:cNvPr id="5"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Adding a Favorite Combo</a:t>
            </a:r>
            <a:endParaRPr lang="en-US" dirty="0"/>
          </a:p>
        </p:txBody>
      </p:sp>
      <p:sp>
        <p:nvSpPr>
          <p:cNvPr id="6" name="Rectangle 5"/>
          <p:cNvSpPr/>
          <p:nvPr/>
        </p:nvSpPr>
        <p:spPr>
          <a:xfrm>
            <a:off x="186402" y="1599418"/>
            <a:ext cx="5334000" cy="1615827"/>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dirty="0" smtClean="0">
                <a:solidFill>
                  <a:srgbClr val="424447"/>
                </a:solidFill>
                <a:latin typeface="Franklin Gothic Book (Body)"/>
                <a:cs typeface="Times New Roman" pitchFamily="18" charset="0"/>
              </a:rPr>
              <a:t>A</a:t>
            </a:r>
            <a:r>
              <a:rPr lang="en-US" altLang="en-US" sz="1100" b="1" i="1" dirty="0">
                <a:solidFill>
                  <a:srgbClr val="424447"/>
                </a:solidFill>
                <a:latin typeface="Franklin Gothic Book (Body)"/>
                <a:cs typeface="Times New Roman" pitchFamily="18" charset="0"/>
              </a:rPr>
              <a:t> </a:t>
            </a:r>
            <a:r>
              <a:rPr lang="en-US" altLang="en-US" sz="1100" b="1" i="1" dirty="0" smtClean="0">
                <a:solidFill>
                  <a:srgbClr val="424447"/>
                </a:solidFill>
                <a:latin typeface="Franklin Gothic Book (Body)"/>
                <a:cs typeface="Times New Roman" pitchFamily="18" charset="0"/>
              </a:rPr>
              <a:t>combination favorite</a:t>
            </a:r>
            <a:r>
              <a:rPr lang="en-US" altLang="en-US" sz="1100" dirty="0" smtClean="0">
                <a:solidFill>
                  <a:srgbClr val="424447"/>
                </a:solidFill>
                <a:latin typeface="Franklin Gothic Book (Body)"/>
                <a:cs typeface="Times New Roman" pitchFamily="18" charset="0"/>
              </a:rPr>
              <a:t> </a:t>
            </a:r>
            <a:r>
              <a:rPr lang="en-US" altLang="en-US" sz="1100" dirty="0">
                <a:solidFill>
                  <a:srgbClr val="424447"/>
                </a:solidFill>
                <a:latin typeface="Franklin Gothic Book (Body)"/>
                <a:cs typeface="Times New Roman" pitchFamily="18" charset="0"/>
              </a:rPr>
              <a:t>allows you to </a:t>
            </a:r>
            <a:r>
              <a:rPr lang="en-US" altLang="en-US" sz="1100" dirty="0" smtClean="0">
                <a:solidFill>
                  <a:srgbClr val="424447"/>
                </a:solidFill>
                <a:latin typeface="Franklin Gothic Book (Body)"/>
                <a:cs typeface="Times New Roman" pitchFamily="18" charset="0"/>
              </a:rPr>
              <a:t>add</a:t>
            </a:r>
            <a:r>
              <a:rPr lang="en-US" altLang="en-US" sz="1100" i="1" dirty="0">
                <a:solidFill>
                  <a:srgbClr val="424447"/>
                </a:solidFill>
                <a:latin typeface="Franklin Gothic Book (Body)"/>
                <a:cs typeface="Times New Roman" pitchFamily="18" charset="0"/>
              </a:rPr>
              <a:t> multiple procedures </a:t>
            </a:r>
            <a:r>
              <a:rPr lang="en-US" altLang="en-US" sz="1100" dirty="0">
                <a:solidFill>
                  <a:srgbClr val="424447"/>
                </a:solidFill>
                <a:latin typeface="Franklin Gothic Book (Body)"/>
                <a:cs typeface="Times New Roman" pitchFamily="18" charset="0"/>
              </a:rPr>
              <a:t>to a </a:t>
            </a:r>
            <a:r>
              <a:rPr lang="en-US" altLang="en-US" sz="1100" i="1" dirty="0">
                <a:solidFill>
                  <a:srgbClr val="424447"/>
                </a:solidFill>
                <a:latin typeface="Franklin Gothic Book (Body)"/>
                <a:cs typeface="Times New Roman" pitchFamily="18" charset="0"/>
              </a:rPr>
              <a:t>single consent </a:t>
            </a:r>
            <a:r>
              <a:rPr lang="en-US" altLang="en-US" sz="1100" dirty="0">
                <a:solidFill>
                  <a:srgbClr val="424447"/>
                </a:solidFill>
                <a:latin typeface="Franklin Gothic Book (Body)"/>
                <a:cs typeface="Times New Roman" pitchFamily="18" charset="0"/>
              </a:rPr>
              <a:t>form </a:t>
            </a:r>
            <a:r>
              <a:rPr lang="en-US" altLang="en-US" sz="1100" dirty="0" smtClean="0">
                <a:solidFill>
                  <a:srgbClr val="424447"/>
                </a:solidFill>
                <a:latin typeface="Franklin Gothic Book (Body)"/>
                <a:cs typeface="Times New Roman" pitchFamily="18" charset="0"/>
              </a:rPr>
              <a:t>in </a:t>
            </a:r>
            <a:r>
              <a:rPr lang="en-US" altLang="en-US" sz="1100" dirty="0">
                <a:solidFill>
                  <a:srgbClr val="424447"/>
                </a:solidFill>
                <a:latin typeface="Franklin Gothic Book (Body)"/>
                <a:cs typeface="Times New Roman" pitchFamily="18" charset="0"/>
              </a:rPr>
              <a:t>a </a:t>
            </a:r>
            <a:r>
              <a:rPr lang="en-US" altLang="en-US" sz="1100" dirty="0" smtClean="0">
                <a:solidFill>
                  <a:srgbClr val="424447"/>
                </a:solidFill>
                <a:latin typeface="Franklin Gothic Book (Body)"/>
                <a:cs typeface="Times New Roman" pitchFamily="18" charset="0"/>
              </a:rPr>
              <a:t>Favorite </a:t>
            </a:r>
            <a:r>
              <a:rPr lang="en-US" altLang="en-US" sz="1100" dirty="0">
                <a:solidFill>
                  <a:srgbClr val="424447"/>
                </a:solidFill>
                <a:latin typeface="Franklin Gothic Book (Body)"/>
                <a:cs typeface="Times New Roman" pitchFamily="18" charset="0"/>
              </a:rPr>
              <a:t>link.</a:t>
            </a:r>
            <a:endParaRPr lang="en-US" sz="1100" dirty="0">
              <a:solidFill>
                <a:srgbClr val="424447"/>
              </a:solidFill>
            </a:endParaRPr>
          </a:p>
          <a:p>
            <a:pPr>
              <a:defRPr/>
            </a:pPr>
            <a:endParaRPr lang="en-US" altLang="en-US" sz="1100" i="1" dirty="0">
              <a:solidFill>
                <a:srgbClr val="424447"/>
              </a:solidFill>
              <a:latin typeface="Franklin Gothic Book (Body)"/>
              <a:cs typeface="Times New Roman" pitchFamily="18" charset="0"/>
            </a:endParaRPr>
          </a:p>
          <a:p>
            <a:pPr>
              <a:defRPr/>
            </a:pPr>
            <a:r>
              <a:rPr lang="en-US" altLang="en-US" sz="1100" i="1" dirty="0">
                <a:solidFill>
                  <a:srgbClr val="424447"/>
                </a:solidFill>
                <a:latin typeface="Franklin Gothic Book (Body)"/>
                <a:cs typeface="Times New Roman" pitchFamily="18" charset="0"/>
              </a:rPr>
              <a:t>Note: You must have </a:t>
            </a:r>
            <a:r>
              <a:rPr lang="en-US" altLang="en-US" sz="1100" i="1" u="sng" dirty="0">
                <a:solidFill>
                  <a:srgbClr val="424447"/>
                </a:solidFill>
                <a:latin typeface="Franklin Gothic Book (Body)"/>
                <a:cs typeface="Times New Roman" pitchFamily="18" charset="0"/>
              </a:rPr>
              <a:t>more than one</a:t>
            </a:r>
            <a:r>
              <a:rPr lang="en-US" altLang="en-US" sz="1100" i="1" dirty="0">
                <a:solidFill>
                  <a:srgbClr val="424447"/>
                </a:solidFill>
                <a:latin typeface="Franklin Gothic Book (Body)"/>
                <a:cs typeface="Times New Roman" pitchFamily="18" charset="0"/>
              </a:rPr>
              <a:t> procedure selected. To add a combo favorite:</a:t>
            </a:r>
          </a:p>
          <a:p>
            <a:pPr>
              <a:defRPr/>
            </a:pPr>
            <a:endParaRPr lang="en-US" altLang="en-US" sz="1100" dirty="0">
              <a:solidFill>
                <a:srgbClr val="424447"/>
              </a:solidFill>
              <a:latin typeface="Franklin Gothic Book (Body)"/>
              <a:cs typeface="Times New Roman" pitchFamily="18" charset="0"/>
            </a:endParaRPr>
          </a:p>
          <a:p>
            <a:pPr marL="228600" indent="-228600">
              <a:buFontTx/>
              <a:buAutoNum type="arabicPeriod"/>
              <a:defRPr/>
            </a:pPr>
            <a:r>
              <a:rPr lang="en-US" altLang="en-US" sz="1100" dirty="0">
                <a:solidFill>
                  <a:srgbClr val="424447"/>
                </a:solidFill>
                <a:latin typeface="Franklin Gothic Book (Body)"/>
                <a:cs typeface="Times New Roman" pitchFamily="18" charset="0"/>
              </a:rPr>
              <a:t>Once you have the procedures in your Selected Consents tray,</a:t>
            </a:r>
            <a:endParaRPr lang="en-US" altLang="en-US" sz="1100" dirty="0" smtClean="0">
              <a:solidFill>
                <a:srgbClr val="424447"/>
              </a:solidFill>
              <a:latin typeface="Franklin Gothic Book (Body)"/>
              <a:cs typeface="Times New Roman" pitchFamily="18" charset="0"/>
            </a:endParaRP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Click </a:t>
            </a:r>
            <a:r>
              <a:rPr lang="en-US" altLang="en-US" sz="1100" b="1" dirty="0" smtClean="0">
                <a:solidFill>
                  <a:srgbClr val="424447"/>
                </a:solidFill>
                <a:latin typeface="Franklin Gothic Book (Body)"/>
                <a:cs typeface="Times New Roman" pitchFamily="18" charset="0"/>
              </a:rPr>
              <a:t>Add </a:t>
            </a:r>
            <a:r>
              <a:rPr lang="en-US" altLang="en-US" sz="1100" b="1" dirty="0">
                <a:solidFill>
                  <a:srgbClr val="424447"/>
                </a:solidFill>
                <a:latin typeface="Franklin Gothic Book (Body)"/>
                <a:cs typeface="Times New Roman" pitchFamily="18" charset="0"/>
              </a:rPr>
              <a:t>Favorite</a:t>
            </a:r>
            <a:r>
              <a:rPr lang="en-US" altLang="en-US" sz="1100" dirty="0" smtClean="0">
                <a:solidFill>
                  <a:srgbClr val="424447"/>
                </a:solidFill>
                <a:latin typeface="Franklin Gothic Book (Body)"/>
                <a:cs typeface="Times New Roman" pitchFamily="18" charset="0"/>
              </a:rPr>
              <a:t>.</a:t>
            </a:r>
            <a:endParaRPr lang="en-US" altLang="en-US" sz="1100" dirty="0">
              <a:solidFill>
                <a:srgbClr val="424447"/>
              </a:solidFill>
              <a:latin typeface="Franklin Gothic Book (Body)"/>
              <a:cs typeface="Times New Roman" pitchFamily="18" charset="0"/>
            </a:endParaRPr>
          </a:p>
          <a:p>
            <a:pPr marL="228600" indent="-228600">
              <a:buFontTx/>
              <a:buAutoNum type="arabicPeriod"/>
              <a:defRPr/>
            </a:pPr>
            <a:r>
              <a:rPr lang="en-US" altLang="en-US" sz="1100" dirty="0">
                <a:solidFill>
                  <a:srgbClr val="424447"/>
                </a:solidFill>
                <a:latin typeface="Franklin Gothic Book (Body)"/>
                <a:cs typeface="Times New Roman" pitchFamily="18" charset="0"/>
              </a:rPr>
              <a:t>Enter a </a:t>
            </a:r>
            <a:r>
              <a:rPr lang="en-US" altLang="en-US" sz="1100" dirty="0" smtClean="0">
                <a:solidFill>
                  <a:srgbClr val="424447"/>
                </a:solidFill>
                <a:latin typeface="Franklin Gothic Book (Body)"/>
                <a:cs typeface="Times New Roman" pitchFamily="18" charset="0"/>
              </a:rPr>
              <a:t>user specific name </a:t>
            </a:r>
            <a:r>
              <a:rPr lang="en-US" altLang="en-US" sz="1100" dirty="0">
                <a:solidFill>
                  <a:srgbClr val="424447"/>
                </a:solidFill>
                <a:latin typeface="Franklin Gothic Book (Body)"/>
                <a:cs typeface="Times New Roman" pitchFamily="18" charset="0"/>
              </a:rPr>
              <a:t>for your </a:t>
            </a:r>
            <a:r>
              <a:rPr lang="en-US" altLang="en-US" sz="1100" dirty="0" smtClean="0">
                <a:solidFill>
                  <a:srgbClr val="424447"/>
                </a:solidFill>
                <a:latin typeface="Franklin Gothic Book (Body)"/>
                <a:cs typeface="Times New Roman" pitchFamily="18" charset="0"/>
              </a:rPr>
              <a:t>‘New combination favorite’.</a:t>
            </a:r>
            <a:endParaRPr lang="en-US" altLang="en-US" sz="1100" dirty="0">
              <a:solidFill>
                <a:srgbClr val="424447"/>
              </a:solidFill>
              <a:latin typeface="Franklin Gothic Book (Body)"/>
              <a:cs typeface="Times New Roman" pitchFamily="18" charset="0"/>
            </a:endParaRP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Click </a:t>
            </a:r>
            <a:r>
              <a:rPr lang="en-US" altLang="en-US" sz="1100" b="1" dirty="0" smtClean="0">
                <a:solidFill>
                  <a:srgbClr val="424447"/>
                </a:solidFill>
                <a:latin typeface="Franklin Gothic Book (Body)"/>
                <a:cs typeface="Times New Roman" pitchFamily="18" charset="0"/>
              </a:rPr>
              <a:t>OK</a:t>
            </a:r>
            <a:r>
              <a:rPr lang="en-US" altLang="en-US" sz="1100" dirty="0">
                <a:solidFill>
                  <a:srgbClr val="424447"/>
                </a:solidFill>
                <a:latin typeface="Franklin Gothic Book (Body)"/>
                <a:cs typeface="Times New Roman" pitchFamily="18" charset="0"/>
              </a:rPr>
              <a:t>.</a:t>
            </a:r>
          </a:p>
        </p:txBody>
      </p:sp>
      <p:sp>
        <p:nvSpPr>
          <p:cNvPr id="11" name="Oval 10"/>
          <p:cNvSpPr/>
          <p:nvPr/>
        </p:nvSpPr>
        <p:spPr>
          <a:xfrm>
            <a:off x="2476500" y="5998215"/>
            <a:ext cx="284162"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1</a:t>
            </a:r>
          </a:p>
        </p:txBody>
      </p:sp>
      <p:sp>
        <p:nvSpPr>
          <p:cNvPr id="12" name="Oval 11"/>
          <p:cNvSpPr/>
          <p:nvPr/>
        </p:nvSpPr>
        <p:spPr>
          <a:xfrm>
            <a:off x="6946641" y="6040970"/>
            <a:ext cx="284162"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smtClean="0">
                <a:latin typeface="Segoe UI Light" panose="020B0502040204020203" pitchFamily="34" charset="0"/>
              </a:rPr>
              <a:t>2</a:t>
            </a:r>
            <a:endParaRPr lang="en-US" sz="1200" b="1" dirty="0">
              <a:latin typeface="Segoe UI Light" panose="020B0502040204020203" pitchFamily="34" charset="0"/>
            </a:endParaRPr>
          </a:p>
        </p:txBody>
      </p:sp>
      <p:pic>
        <p:nvPicPr>
          <p:cNvPr id="7" name="Picture 6"/>
          <p:cNvPicPr>
            <a:picLocks noChangeAspect="1"/>
          </p:cNvPicPr>
          <p:nvPr/>
        </p:nvPicPr>
        <p:blipFill>
          <a:blip r:embed="rId3"/>
          <a:stretch>
            <a:fillRect/>
          </a:stretch>
        </p:blipFill>
        <p:spPr>
          <a:xfrm>
            <a:off x="2476500" y="3733800"/>
            <a:ext cx="4240313" cy="1028715"/>
          </a:xfrm>
          <a:prstGeom prst="rect">
            <a:avLst/>
          </a:prstGeom>
          <a:ln w="3175">
            <a:solidFill>
              <a:schemeClr val="tx1"/>
            </a:solidFill>
          </a:ln>
          <a:effectLst>
            <a:outerShdw blurRad="50800" dist="38100" dir="2700000" algn="tl" rotWithShape="0">
              <a:prstClr val="black">
                <a:alpha val="40000"/>
              </a:prstClr>
            </a:outerShdw>
          </a:effectLst>
        </p:spPr>
      </p:pic>
      <p:sp>
        <p:nvSpPr>
          <p:cNvPr id="17" name="Rounded Rectangle 16"/>
          <p:cNvSpPr/>
          <p:nvPr/>
        </p:nvSpPr>
        <p:spPr>
          <a:xfrm>
            <a:off x="990600" y="6040970"/>
            <a:ext cx="1447800" cy="43603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7271826" y="6044633"/>
            <a:ext cx="1597152" cy="2799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592613" y="4440252"/>
            <a:ext cx="284162" cy="284163"/>
          </a:xfrm>
          <a:prstGeom prst="ellipse">
            <a:avLst/>
          </a:prstGeom>
          <a:solidFill>
            <a:schemeClr val="accent1">
              <a:lumMod val="20000"/>
              <a:lumOff val="80000"/>
            </a:schemeClr>
          </a:solidFill>
          <a:ln>
            <a:solidFill>
              <a:schemeClr val="tx2"/>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3</a:t>
            </a:r>
          </a:p>
        </p:txBody>
      </p:sp>
    </p:spTree>
    <p:extLst>
      <p:ext uri="{BB962C8B-B14F-4D97-AF65-F5344CB8AC3E}">
        <p14:creationId xmlns:p14="http://schemas.microsoft.com/office/powerpoint/2010/main" val="305508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986039"/>
            <a:ext cx="8686800" cy="5643361"/>
          </a:xfrm>
          <a:prstGeom prst="rect">
            <a:avLst/>
          </a:prstGeom>
          <a:ln w="3175">
            <a:solidFill>
              <a:schemeClr val="tx1"/>
            </a:solidFill>
          </a:ln>
        </p:spPr>
      </p:pic>
      <p:sp>
        <p:nvSpPr>
          <p:cNvPr id="12"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Using a Favorite Combo</a:t>
            </a:r>
            <a:endParaRPr lang="en-US" dirty="0"/>
          </a:p>
        </p:txBody>
      </p:sp>
      <p:sp>
        <p:nvSpPr>
          <p:cNvPr id="13" name="Rectangle 12"/>
          <p:cNvSpPr/>
          <p:nvPr/>
        </p:nvSpPr>
        <p:spPr>
          <a:xfrm>
            <a:off x="4724400" y="2590800"/>
            <a:ext cx="4264152" cy="1954381"/>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dirty="0" smtClean="0">
                <a:solidFill>
                  <a:srgbClr val="424447"/>
                </a:solidFill>
                <a:latin typeface="Arial" panose="020B0604020202020204" pitchFamily="34" charset="0"/>
                <a:cs typeface="Arial" panose="020B0604020202020204" pitchFamily="34" charset="0"/>
              </a:rPr>
              <a:t>The </a:t>
            </a:r>
            <a:r>
              <a:rPr lang="en-US" altLang="en-US" sz="1100" b="1" dirty="0" smtClean="0">
                <a:solidFill>
                  <a:srgbClr val="424447"/>
                </a:solidFill>
                <a:latin typeface="Arial" panose="020B0604020202020204" pitchFamily="34" charset="0"/>
                <a:cs typeface="Arial" panose="020B0604020202020204" pitchFamily="34" charset="0"/>
              </a:rPr>
              <a:t>Favorites</a:t>
            </a:r>
            <a:r>
              <a:rPr lang="en-US" altLang="en-US" sz="1100" dirty="0" smtClean="0">
                <a:solidFill>
                  <a:srgbClr val="424447"/>
                </a:solidFill>
                <a:latin typeface="Arial" panose="020B0604020202020204" pitchFamily="34" charset="0"/>
                <a:cs typeface="Arial" panose="020B0604020202020204" pitchFamily="34" charset="0"/>
              </a:rPr>
              <a:t> tab will display your combo procedures under the </a:t>
            </a:r>
            <a:r>
              <a:rPr lang="en-US" altLang="en-US" sz="1100" b="1" dirty="0" smtClean="0">
                <a:solidFill>
                  <a:srgbClr val="424447"/>
                </a:solidFill>
                <a:latin typeface="Arial" panose="020B0604020202020204" pitchFamily="34" charset="0"/>
                <a:cs typeface="Arial" panose="020B0604020202020204" pitchFamily="34" charset="0"/>
              </a:rPr>
              <a:t>Combos </a:t>
            </a:r>
            <a:r>
              <a:rPr lang="en-US" altLang="en-US" sz="1100" dirty="0" smtClean="0">
                <a:solidFill>
                  <a:srgbClr val="424447"/>
                </a:solidFill>
                <a:latin typeface="Arial" panose="020B0604020202020204" pitchFamily="34" charset="0"/>
                <a:cs typeface="Arial" panose="020B0604020202020204" pitchFamily="34" charset="0"/>
              </a:rPr>
              <a:t>link.</a:t>
            </a:r>
          </a:p>
          <a:p>
            <a:pPr>
              <a:defRPr/>
            </a:pPr>
            <a:endParaRPr lang="en-US" altLang="en-US" sz="1100" dirty="0">
              <a:solidFill>
                <a:srgbClr val="424447"/>
              </a:solidFill>
              <a:latin typeface="Arial" panose="020B0604020202020204" pitchFamily="34" charset="0"/>
              <a:cs typeface="Arial" panose="020B0604020202020204" pitchFamily="34" charset="0"/>
            </a:endParaRPr>
          </a:p>
          <a:p>
            <a:pPr marL="228600" indent="-228600">
              <a:buFont typeface="+mj-lt"/>
              <a:buAutoNum type="arabicPeriod"/>
              <a:defRPr/>
            </a:pPr>
            <a:r>
              <a:rPr lang="en-US" altLang="en-US" sz="1100" dirty="0" smtClean="0">
                <a:solidFill>
                  <a:srgbClr val="424447"/>
                </a:solidFill>
                <a:latin typeface="Arial" panose="020B0604020202020204" pitchFamily="34" charset="0"/>
                <a:cs typeface="Arial" panose="020B0604020202020204" pitchFamily="34" charset="0"/>
              </a:rPr>
              <a:t>Click the </a:t>
            </a:r>
            <a:r>
              <a:rPr lang="en-US" altLang="en-US" sz="1100" b="1" dirty="0" smtClean="0">
                <a:solidFill>
                  <a:srgbClr val="424447"/>
                </a:solidFill>
                <a:latin typeface="Arial" panose="020B0604020202020204" pitchFamily="34" charset="0"/>
                <a:cs typeface="Arial" panose="020B0604020202020204" pitchFamily="34" charset="0"/>
              </a:rPr>
              <a:t>Favorites</a:t>
            </a:r>
            <a:r>
              <a:rPr lang="en-US" altLang="en-US" sz="1100" dirty="0" smtClean="0">
                <a:solidFill>
                  <a:srgbClr val="424447"/>
                </a:solidFill>
                <a:latin typeface="Arial" panose="020B0604020202020204" pitchFamily="34" charset="0"/>
                <a:cs typeface="Arial" panose="020B0604020202020204" pitchFamily="34" charset="0"/>
              </a:rPr>
              <a:t> tab.</a:t>
            </a:r>
          </a:p>
          <a:p>
            <a:pPr marL="228600" indent="-228600">
              <a:buFont typeface="+mj-lt"/>
              <a:buAutoNum type="arabicPeriod"/>
              <a:defRPr/>
            </a:pPr>
            <a:r>
              <a:rPr lang="en-US" altLang="en-US" sz="1100" dirty="0" smtClean="0">
                <a:solidFill>
                  <a:srgbClr val="424447"/>
                </a:solidFill>
                <a:latin typeface="Arial" panose="020B0604020202020204" pitchFamily="34" charset="0"/>
                <a:cs typeface="Arial" panose="020B0604020202020204" pitchFamily="34" charset="0"/>
              </a:rPr>
              <a:t>Click the “</a:t>
            </a:r>
            <a:r>
              <a:rPr lang="en-US" altLang="en-US" sz="1100" b="1" dirty="0" smtClean="0">
                <a:solidFill>
                  <a:srgbClr val="424447"/>
                </a:solidFill>
                <a:latin typeface="Arial" panose="020B0604020202020204" pitchFamily="34" charset="0"/>
                <a:cs typeface="Arial" panose="020B0604020202020204" pitchFamily="34" charset="0"/>
              </a:rPr>
              <a:t>Combos</a:t>
            </a:r>
            <a:r>
              <a:rPr lang="en-US" altLang="en-US" sz="1100" dirty="0" smtClean="0">
                <a:solidFill>
                  <a:srgbClr val="424447"/>
                </a:solidFill>
                <a:latin typeface="Arial" panose="020B0604020202020204" pitchFamily="34" charset="0"/>
                <a:cs typeface="Arial" panose="020B0604020202020204" pitchFamily="34" charset="0"/>
              </a:rPr>
              <a:t>” link.</a:t>
            </a:r>
          </a:p>
          <a:p>
            <a:pPr marL="228600" indent="-228600">
              <a:buFont typeface="+mj-lt"/>
              <a:buAutoNum type="arabicPeriod"/>
              <a:defRPr/>
            </a:pPr>
            <a:r>
              <a:rPr lang="en-US" altLang="en-US" sz="1100" dirty="0" smtClean="0">
                <a:solidFill>
                  <a:srgbClr val="424447"/>
                </a:solidFill>
                <a:latin typeface="Arial" panose="020B0604020202020204" pitchFamily="34" charset="0"/>
                <a:cs typeface="Arial" panose="020B0604020202020204" pitchFamily="34" charset="0"/>
              </a:rPr>
              <a:t>Select your favorite combination.  Notice all relevant procedures are added to the Selected Consents tray.</a:t>
            </a:r>
          </a:p>
          <a:p>
            <a:pPr marL="228600" indent="-228600">
              <a:buFont typeface="+mj-lt"/>
              <a:buAutoNum type="arabicPeriod"/>
              <a:defRPr/>
            </a:pPr>
            <a:r>
              <a:rPr lang="en-US" altLang="en-US" sz="1100" dirty="0" smtClean="0">
                <a:solidFill>
                  <a:srgbClr val="424447"/>
                </a:solidFill>
                <a:latin typeface="Arial" panose="020B0604020202020204" pitchFamily="34" charset="0"/>
                <a:cs typeface="Arial" panose="020B0604020202020204" pitchFamily="34" charset="0"/>
              </a:rPr>
              <a:t>Click </a:t>
            </a:r>
            <a:r>
              <a:rPr lang="en-US" altLang="en-US" sz="1100" b="1" dirty="0" smtClean="0">
                <a:solidFill>
                  <a:srgbClr val="424447"/>
                </a:solidFill>
                <a:latin typeface="Arial" panose="020B0604020202020204" pitchFamily="34" charset="0"/>
                <a:cs typeface="Arial" panose="020B0604020202020204" pitchFamily="34" charset="0"/>
              </a:rPr>
              <a:t>Start</a:t>
            </a:r>
            <a:r>
              <a:rPr lang="en-US" altLang="en-US" sz="1100" dirty="0" smtClean="0">
                <a:solidFill>
                  <a:srgbClr val="424447"/>
                </a:solidFill>
                <a:latin typeface="Arial" panose="020B0604020202020204" pitchFamily="34" charset="0"/>
                <a:cs typeface="Arial" panose="020B0604020202020204" pitchFamily="34" charset="0"/>
              </a:rPr>
              <a:t>.</a:t>
            </a:r>
          </a:p>
          <a:p>
            <a:pPr>
              <a:defRPr/>
            </a:pPr>
            <a:endParaRPr lang="en-US" altLang="en-US" sz="1100" dirty="0" smtClean="0">
              <a:solidFill>
                <a:srgbClr val="424447"/>
              </a:solidFill>
              <a:latin typeface="Arial" panose="020B0604020202020204" pitchFamily="34" charset="0"/>
              <a:cs typeface="Arial" panose="020B0604020202020204" pitchFamily="34" charset="0"/>
            </a:endParaRPr>
          </a:p>
          <a:p>
            <a:pPr>
              <a:defRPr/>
            </a:pPr>
            <a:r>
              <a:rPr lang="en-US" altLang="en-US" sz="1100" dirty="0" smtClean="0">
                <a:solidFill>
                  <a:srgbClr val="424447"/>
                </a:solidFill>
                <a:latin typeface="Arial" panose="020B0604020202020204" pitchFamily="34" charset="0"/>
                <a:cs typeface="Arial" panose="020B0604020202020204" pitchFamily="34" charset="0"/>
              </a:rPr>
              <a:t>Note: You can delete a Combo favorite by selecting a procedure in the Selected Consents tray.  Then click Delete Favorite.</a:t>
            </a:r>
            <a:endParaRPr lang="en-US" altLang="en-US" sz="1100" dirty="0">
              <a:solidFill>
                <a:srgbClr val="424447"/>
              </a:solidFill>
              <a:latin typeface="Arial" panose="020B0604020202020204" pitchFamily="34" charset="0"/>
              <a:cs typeface="Arial" panose="020B0604020202020204" pitchFamily="34" charset="0"/>
            </a:endParaRPr>
          </a:p>
        </p:txBody>
      </p:sp>
      <p:sp>
        <p:nvSpPr>
          <p:cNvPr id="19" name="Oval 18"/>
          <p:cNvSpPr/>
          <p:nvPr/>
        </p:nvSpPr>
        <p:spPr>
          <a:xfrm>
            <a:off x="7086600" y="6248400"/>
            <a:ext cx="284162" cy="262170"/>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smtClean="0">
                <a:latin typeface="Segoe UI Light" panose="020B0502040204020203" pitchFamily="34" charset="0"/>
              </a:rPr>
              <a:t>4</a:t>
            </a:r>
            <a:endParaRPr lang="en-US" sz="1200" b="1" dirty="0">
              <a:latin typeface="Segoe UI Light" panose="020B0502040204020203" pitchFamily="34" charset="0"/>
            </a:endParaRPr>
          </a:p>
        </p:txBody>
      </p:sp>
      <p:sp>
        <p:nvSpPr>
          <p:cNvPr id="23" name="Rounded Rectangle 22"/>
          <p:cNvSpPr/>
          <p:nvPr/>
        </p:nvSpPr>
        <p:spPr>
          <a:xfrm>
            <a:off x="3332048" y="1757977"/>
            <a:ext cx="609600" cy="2799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1381328" y="1320233"/>
            <a:ext cx="609600" cy="2799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990600" y="6040970"/>
            <a:ext cx="1447800" cy="43603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961322" y="1199148"/>
            <a:ext cx="284162" cy="262170"/>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1</a:t>
            </a:r>
          </a:p>
        </p:txBody>
      </p:sp>
      <p:sp>
        <p:nvSpPr>
          <p:cNvPr id="10" name="Oval 9"/>
          <p:cNvSpPr/>
          <p:nvPr/>
        </p:nvSpPr>
        <p:spPr>
          <a:xfrm>
            <a:off x="3902736" y="1515263"/>
            <a:ext cx="284162" cy="262170"/>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smtClean="0">
                <a:latin typeface="Segoe UI Light" panose="020B0502040204020203" pitchFamily="34" charset="0"/>
              </a:rPr>
              <a:t>2</a:t>
            </a:r>
            <a:endParaRPr lang="en-US" sz="1200" b="1" dirty="0">
              <a:latin typeface="Segoe UI Light" panose="020B0502040204020203" pitchFamily="34" charset="0"/>
            </a:endParaRPr>
          </a:p>
        </p:txBody>
      </p:sp>
      <p:sp>
        <p:nvSpPr>
          <p:cNvPr id="11" name="Oval 10"/>
          <p:cNvSpPr/>
          <p:nvPr/>
        </p:nvSpPr>
        <p:spPr>
          <a:xfrm>
            <a:off x="3700937" y="2158157"/>
            <a:ext cx="284162" cy="262170"/>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3</a:t>
            </a:r>
          </a:p>
        </p:txBody>
      </p:sp>
      <p:cxnSp>
        <p:nvCxnSpPr>
          <p:cNvPr id="15" name="Curved Connector 14"/>
          <p:cNvCxnSpPr/>
          <p:nvPr/>
        </p:nvCxnSpPr>
        <p:spPr>
          <a:xfrm rot="5400000">
            <a:off x="1096392" y="3915795"/>
            <a:ext cx="3733801" cy="931413"/>
          </a:xfrm>
          <a:prstGeom prst="curvedConnector3">
            <a:avLst>
              <a:gd name="adj1" fmla="val 9983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8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body" sz="quarter" idx="11"/>
          </p:nvPr>
        </p:nvSpPr>
        <p:spPr>
          <a:xfrm>
            <a:off x="914400" y="2590800"/>
            <a:ext cx="5257800" cy="1752600"/>
          </a:xfrm>
        </p:spPr>
        <p:txBody>
          <a:bodyPr/>
          <a:lstStyle/>
          <a:p>
            <a:r>
              <a:rPr lang="en-US" dirty="0" smtClean="0"/>
              <a:t>Starting the Consent</a:t>
            </a:r>
            <a:endParaRPr lang="en-US" dirty="0"/>
          </a:p>
        </p:txBody>
      </p:sp>
    </p:spTree>
    <p:extLst>
      <p:ext uri="{BB962C8B-B14F-4D97-AF65-F5344CB8AC3E}">
        <p14:creationId xmlns:p14="http://schemas.microsoft.com/office/powerpoint/2010/main" val="616028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914400"/>
            <a:ext cx="8686800" cy="5665971"/>
          </a:xfrm>
          <a:prstGeom prst="rect">
            <a:avLst/>
          </a:prstGeom>
          <a:ln w="6350">
            <a:solidFill>
              <a:schemeClr val="tx1"/>
            </a:solidFill>
          </a:ln>
        </p:spPr>
      </p:pic>
      <p:sp>
        <p:nvSpPr>
          <p:cNvPr id="7"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Starting the Consent</a:t>
            </a:r>
            <a:endParaRPr lang="en-US" dirty="0"/>
          </a:p>
        </p:txBody>
      </p:sp>
      <p:sp>
        <p:nvSpPr>
          <p:cNvPr id="10" name="Rectangle 9"/>
          <p:cNvSpPr/>
          <p:nvPr/>
        </p:nvSpPr>
        <p:spPr>
          <a:xfrm>
            <a:off x="335280" y="1842067"/>
            <a:ext cx="5353134" cy="600164"/>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b="1" dirty="0">
                <a:solidFill>
                  <a:srgbClr val="424447"/>
                </a:solidFill>
                <a:latin typeface="Franklin Gothic Book (Body)"/>
                <a:cs typeface="Times New Roman" pitchFamily="18" charset="0"/>
              </a:rPr>
              <a:t>Input </a:t>
            </a:r>
            <a:r>
              <a:rPr lang="en-US" altLang="en-US" sz="1100" dirty="0">
                <a:solidFill>
                  <a:srgbClr val="424447"/>
                </a:solidFill>
                <a:latin typeface="Franklin Gothic Book (Body)"/>
                <a:cs typeface="Times New Roman" pitchFamily="18" charset="0"/>
              </a:rPr>
              <a:t>tab</a:t>
            </a:r>
            <a:r>
              <a:rPr lang="en-US" altLang="en-US" sz="1100" b="1" dirty="0">
                <a:solidFill>
                  <a:srgbClr val="424447"/>
                </a:solidFill>
                <a:latin typeface="Franklin Gothic Book (Body)"/>
                <a:cs typeface="Times New Roman" pitchFamily="18" charset="0"/>
              </a:rPr>
              <a:t> </a:t>
            </a:r>
            <a:r>
              <a:rPr lang="en-US" altLang="en-US" sz="1100" dirty="0">
                <a:solidFill>
                  <a:srgbClr val="424447"/>
                </a:solidFill>
                <a:latin typeface="Franklin Gothic Book (Body)"/>
                <a:cs typeface="Times New Roman" pitchFamily="18" charset="0"/>
              </a:rPr>
              <a:t>contains questions and options used to compile the </a:t>
            </a:r>
            <a:r>
              <a:rPr lang="en-US" altLang="en-US" sz="1100" dirty="0" smtClean="0">
                <a:solidFill>
                  <a:srgbClr val="424447"/>
                </a:solidFill>
                <a:latin typeface="Franklin Gothic Book (Body)"/>
                <a:cs typeface="Times New Roman" pitchFamily="18" charset="0"/>
              </a:rPr>
              <a:t>final document</a:t>
            </a:r>
            <a:r>
              <a:rPr lang="en-US" altLang="en-US" sz="1100" dirty="0">
                <a:solidFill>
                  <a:srgbClr val="424447"/>
                </a:solidFill>
                <a:latin typeface="Franklin Gothic Book (Body)"/>
                <a:cs typeface="Times New Roman" pitchFamily="18" charset="0"/>
              </a:rPr>
              <a:t>. </a:t>
            </a:r>
            <a:r>
              <a:rPr lang="en-US" altLang="en-US" sz="1100" b="1" dirty="0">
                <a:solidFill>
                  <a:srgbClr val="424447"/>
                </a:solidFill>
                <a:latin typeface="Franklin Gothic Book (Body)"/>
                <a:cs typeface="Times New Roman" pitchFamily="18" charset="0"/>
              </a:rPr>
              <a:t>Signature </a:t>
            </a:r>
            <a:r>
              <a:rPr lang="en-US" altLang="en-US" sz="1100" dirty="0">
                <a:solidFill>
                  <a:srgbClr val="424447"/>
                </a:solidFill>
                <a:latin typeface="Franklin Gothic Book (Body)"/>
                <a:cs typeface="Times New Roman" pitchFamily="18" charset="0"/>
              </a:rPr>
              <a:t>tab is used to capture electronic signatures.</a:t>
            </a:r>
          </a:p>
          <a:p>
            <a:pPr>
              <a:defRPr/>
            </a:pPr>
            <a:r>
              <a:rPr lang="en-US" altLang="en-US" sz="1100" b="1" dirty="0">
                <a:solidFill>
                  <a:srgbClr val="424447"/>
                </a:solidFill>
                <a:latin typeface="Franklin Gothic Book (Body)"/>
                <a:cs typeface="Times New Roman" pitchFamily="18" charset="0"/>
              </a:rPr>
              <a:t>Document</a:t>
            </a:r>
            <a:r>
              <a:rPr lang="en-US" altLang="en-US" sz="1100" dirty="0">
                <a:solidFill>
                  <a:srgbClr val="424447"/>
                </a:solidFill>
                <a:latin typeface="Franklin Gothic Book (Body)"/>
                <a:cs typeface="Times New Roman" pitchFamily="18" charset="0"/>
              </a:rPr>
              <a:t> tab generates the </a:t>
            </a:r>
            <a:r>
              <a:rPr lang="en-US" altLang="en-US" sz="1100" dirty="0" smtClean="0">
                <a:solidFill>
                  <a:srgbClr val="424447"/>
                </a:solidFill>
                <a:latin typeface="Franklin Gothic Book (Body)"/>
                <a:cs typeface="Times New Roman" pitchFamily="18" charset="0"/>
              </a:rPr>
              <a:t>document </a:t>
            </a:r>
            <a:r>
              <a:rPr lang="en-US" altLang="en-US" sz="1100" dirty="0">
                <a:solidFill>
                  <a:srgbClr val="424447"/>
                </a:solidFill>
                <a:latin typeface="Franklin Gothic Book (Body)"/>
                <a:cs typeface="Times New Roman" pitchFamily="18" charset="0"/>
              </a:rPr>
              <a:t>in its current state.</a:t>
            </a:r>
          </a:p>
        </p:txBody>
      </p:sp>
      <p:sp>
        <p:nvSpPr>
          <p:cNvPr id="14" name="Rectangle 13"/>
          <p:cNvSpPr/>
          <p:nvPr/>
        </p:nvSpPr>
        <p:spPr>
          <a:xfrm>
            <a:off x="4038600" y="4292768"/>
            <a:ext cx="4800600" cy="1354217"/>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b="1" dirty="0" smtClean="0">
                <a:solidFill>
                  <a:schemeClr val="bg1">
                    <a:lumMod val="10000"/>
                  </a:schemeClr>
                </a:solidFill>
                <a:latin typeface="Franklin Gothic Book (Body)"/>
                <a:cs typeface="Times New Roman" pitchFamily="18" charset="0"/>
              </a:rPr>
              <a:t>Save</a:t>
            </a:r>
            <a:r>
              <a:rPr lang="en-US" altLang="en-US" sz="1100" dirty="0" smtClean="0">
                <a:solidFill>
                  <a:schemeClr val="bg1">
                    <a:lumMod val="10000"/>
                  </a:schemeClr>
                </a:solidFill>
                <a:latin typeface="Franklin Gothic Book (Body)"/>
                <a:cs typeface="Times New Roman" pitchFamily="18" charset="0"/>
              </a:rPr>
              <a:t> will place this document under the Patient tab.</a:t>
            </a:r>
          </a:p>
          <a:p>
            <a:pPr>
              <a:defRPr/>
            </a:pPr>
            <a:endParaRPr lang="en-US" altLang="en-US" sz="1100" dirty="0" smtClean="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r>
              <a:rPr lang="en-US" altLang="en-US" sz="1100" dirty="0" smtClean="0">
                <a:solidFill>
                  <a:schemeClr val="bg1">
                    <a:lumMod val="10000"/>
                  </a:schemeClr>
                </a:solidFill>
                <a:latin typeface="Franklin Gothic Book (Body)"/>
                <a:cs typeface="Times New Roman" pitchFamily="18" charset="0"/>
              </a:rPr>
              <a:t>If all required fields were NOT fulfilled, it will be saved as an </a:t>
            </a:r>
            <a:r>
              <a:rPr lang="en-US" altLang="en-US" sz="1100" b="1" dirty="0" smtClean="0">
                <a:solidFill>
                  <a:schemeClr val="bg1">
                    <a:lumMod val="10000"/>
                  </a:schemeClr>
                </a:solidFill>
                <a:latin typeface="Franklin Gothic Book (Body)"/>
                <a:cs typeface="Times New Roman" pitchFamily="18" charset="0"/>
              </a:rPr>
              <a:t>incomplete</a:t>
            </a:r>
            <a:r>
              <a:rPr lang="en-US" altLang="en-US" sz="1100" dirty="0" smtClean="0">
                <a:solidFill>
                  <a:schemeClr val="bg1">
                    <a:lumMod val="10000"/>
                  </a:schemeClr>
                </a:solidFill>
                <a:latin typeface="Franklin Gothic Book (Body)"/>
                <a:cs typeface="Times New Roman" pitchFamily="18" charset="0"/>
              </a:rPr>
              <a:t> document so you may return </a:t>
            </a:r>
            <a:r>
              <a:rPr lang="en-US" altLang="en-US" sz="1100" dirty="0">
                <a:solidFill>
                  <a:schemeClr val="bg1">
                    <a:lumMod val="10000"/>
                  </a:schemeClr>
                </a:solidFill>
                <a:latin typeface="Franklin Gothic Book (Body)"/>
                <a:cs typeface="Times New Roman" pitchFamily="18" charset="0"/>
              </a:rPr>
              <a:t>later to complete</a:t>
            </a:r>
            <a:r>
              <a:rPr lang="en-US" altLang="en-US" sz="1100" dirty="0" smtClean="0">
                <a:solidFill>
                  <a:schemeClr val="bg1">
                    <a:lumMod val="10000"/>
                  </a:schemeClr>
                </a:solidFill>
                <a:latin typeface="Franklin Gothic Book (Body)"/>
                <a:cs typeface="Times New Roman" pitchFamily="18" charset="0"/>
              </a:rPr>
              <a:t>.</a:t>
            </a:r>
          </a:p>
          <a:p>
            <a:pPr marL="171450" indent="-171450">
              <a:buFont typeface="Arial" panose="020B0604020202020204" pitchFamily="34" charset="0"/>
              <a:buChar char="•"/>
              <a:defRPr/>
            </a:pPr>
            <a:endParaRPr lang="en-US" altLang="en-US" sz="1100" dirty="0" smtClean="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r>
              <a:rPr lang="en-US" altLang="en-US" sz="1100" dirty="0">
                <a:solidFill>
                  <a:schemeClr val="bg1">
                    <a:lumMod val="10000"/>
                  </a:schemeClr>
                </a:solidFill>
                <a:latin typeface="Franklin Gothic Book (Body)"/>
                <a:cs typeface="Times New Roman" pitchFamily="18" charset="0"/>
              </a:rPr>
              <a:t>If all required fields are fulfilled, it will be saved as a </a:t>
            </a:r>
            <a:r>
              <a:rPr lang="en-US" altLang="en-US" sz="1100" b="1" dirty="0">
                <a:solidFill>
                  <a:schemeClr val="bg1">
                    <a:lumMod val="10000"/>
                  </a:schemeClr>
                </a:solidFill>
                <a:latin typeface="Franklin Gothic Book (Body)"/>
                <a:cs typeface="Times New Roman" pitchFamily="18" charset="0"/>
              </a:rPr>
              <a:t>complete</a:t>
            </a:r>
            <a:r>
              <a:rPr lang="en-US" altLang="en-US" sz="1100" dirty="0">
                <a:solidFill>
                  <a:schemeClr val="bg1">
                    <a:lumMod val="10000"/>
                  </a:schemeClr>
                </a:solidFill>
                <a:latin typeface="Franklin Gothic Book (Body)"/>
                <a:cs typeface="Times New Roman" pitchFamily="18" charset="0"/>
              </a:rPr>
              <a:t> document and sent to </a:t>
            </a:r>
            <a:r>
              <a:rPr lang="en-US" altLang="en-US" sz="1100" dirty="0" smtClean="0">
                <a:solidFill>
                  <a:schemeClr val="bg1">
                    <a:lumMod val="10000"/>
                  </a:schemeClr>
                </a:solidFill>
                <a:latin typeface="Franklin Gothic Book (Body)"/>
                <a:cs typeface="Times New Roman" pitchFamily="18" charset="0"/>
              </a:rPr>
              <a:t>your imaging server/EMR (if applicable).</a:t>
            </a:r>
            <a:endParaRPr lang="en-US" altLang="en-US" sz="1100" dirty="0">
              <a:solidFill>
                <a:schemeClr val="bg1">
                  <a:lumMod val="10000"/>
                </a:schemeClr>
              </a:solidFill>
              <a:latin typeface="Franklin Gothic Book (Body)"/>
              <a:cs typeface="Times New Roman" pitchFamily="18" charset="0"/>
            </a:endParaRPr>
          </a:p>
          <a:p>
            <a:pPr>
              <a:defRPr/>
            </a:pPr>
            <a:endParaRPr lang="en-US" altLang="en-US" sz="500" dirty="0">
              <a:solidFill>
                <a:schemeClr val="bg1">
                  <a:lumMod val="10000"/>
                </a:schemeClr>
              </a:solidFill>
              <a:latin typeface="Franklin Gothic Book (Body)"/>
              <a:cs typeface="Times New Roman" pitchFamily="18" charset="0"/>
            </a:endParaRPr>
          </a:p>
        </p:txBody>
      </p:sp>
      <p:sp>
        <p:nvSpPr>
          <p:cNvPr id="11" name="Rounded Rectangle 10"/>
          <p:cNvSpPr/>
          <p:nvPr/>
        </p:nvSpPr>
        <p:spPr>
          <a:xfrm>
            <a:off x="304800" y="1533728"/>
            <a:ext cx="1752600" cy="2799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Curved Connector 14"/>
          <p:cNvCxnSpPr/>
          <p:nvPr/>
        </p:nvCxnSpPr>
        <p:spPr>
          <a:xfrm rot="16200000" flipH="1">
            <a:off x="-74331" y="5479883"/>
            <a:ext cx="461084" cy="266697"/>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4800600"/>
            <a:ext cx="2895600" cy="600164"/>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b="1" dirty="0">
                <a:solidFill>
                  <a:srgbClr val="424447"/>
                </a:solidFill>
                <a:latin typeface="Franklin Gothic Book (Body)"/>
                <a:cs typeface="Times New Roman" pitchFamily="18" charset="0"/>
              </a:rPr>
              <a:t>Red asterisks (</a:t>
            </a:r>
            <a:r>
              <a:rPr lang="en-US" altLang="en-US" sz="1100" b="1" dirty="0">
                <a:solidFill>
                  <a:srgbClr val="FF0000"/>
                </a:solidFill>
                <a:latin typeface="Franklin Gothic Book (Body)"/>
                <a:cs typeface="Times New Roman" pitchFamily="18" charset="0"/>
              </a:rPr>
              <a:t>*</a:t>
            </a:r>
            <a:r>
              <a:rPr lang="en-US" altLang="en-US" sz="1100" b="1" dirty="0">
                <a:solidFill>
                  <a:srgbClr val="424447"/>
                </a:solidFill>
                <a:latin typeface="Franklin Gothic Book (Body)"/>
                <a:cs typeface="Times New Roman" pitchFamily="18" charset="0"/>
              </a:rPr>
              <a:t>) are </a:t>
            </a:r>
            <a:r>
              <a:rPr lang="en-US" altLang="en-US" sz="1100" b="1" dirty="0" smtClean="0">
                <a:solidFill>
                  <a:srgbClr val="424447"/>
                </a:solidFill>
                <a:latin typeface="Franklin Gothic Book (Body)"/>
                <a:cs typeface="Times New Roman" pitchFamily="18" charset="0"/>
              </a:rPr>
              <a:t>required fields</a:t>
            </a:r>
            <a:r>
              <a:rPr lang="en-US" altLang="en-US" sz="1100" b="1" dirty="0">
                <a:solidFill>
                  <a:srgbClr val="424447"/>
                </a:solidFill>
                <a:latin typeface="Franklin Gothic Book (Body)"/>
                <a:cs typeface="Times New Roman" pitchFamily="18" charset="0"/>
              </a:rPr>
              <a:t>. </a:t>
            </a:r>
            <a:r>
              <a:rPr lang="en-US" altLang="en-US" sz="1100" dirty="0" smtClean="0">
                <a:solidFill>
                  <a:srgbClr val="424447"/>
                </a:solidFill>
                <a:latin typeface="Franklin Gothic Book (Body)"/>
                <a:cs typeface="Times New Roman" pitchFamily="18" charset="0"/>
              </a:rPr>
              <a:t>Once </a:t>
            </a:r>
            <a:r>
              <a:rPr lang="en-US" altLang="en-US" sz="1100" dirty="0">
                <a:solidFill>
                  <a:srgbClr val="424447"/>
                </a:solidFill>
                <a:latin typeface="Franklin Gothic Book (Body)"/>
                <a:cs typeface="Times New Roman" pitchFamily="18" charset="0"/>
              </a:rPr>
              <a:t>the field is completed, the asterisk will turn </a:t>
            </a:r>
            <a:r>
              <a:rPr lang="en-US" altLang="en-US" sz="1100" dirty="0" smtClean="0">
                <a:solidFill>
                  <a:srgbClr val="424447"/>
                </a:solidFill>
                <a:latin typeface="Franklin Gothic Book (Body)"/>
                <a:cs typeface="Times New Roman" pitchFamily="18" charset="0"/>
              </a:rPr>
              <a:t>black.</a:t>
            </a:r>
            <a:endParaRPr lang="en-US" altLang="en-US" sz="1100" dirty="0">
              <a:solidFill>
                <a:srgbClr val="424447"/>
              </a:solidFill>
              <a:latin typeface="Franklin Gothic Book (Body)"/>
              <a:cs typeface="Times New Roman" pitchFamily="18" charset="0"/>
            </a:endParaRPr>
          </a:p>
        </p:txBody>
      </p:sp>
      <p:sp>
        <p:nvSpPr>
          <p:cNvPr id="16" name="Rounded Rectangle 15"/>
          <p:cNvSpPr/>
          <p:nvPr/>
        </p:nvSpPr>
        <p:spPr>
          <a:xfrm>
            <a:off x="7305472" y="5703790"/>
            <a:ext cx="1609928" cy="2799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6756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Starting the Consent</a:t>
            </a:r>
            <a:endParaRPr lang="en-US" dirty="0"/>
          </a:p>
        </p:txBody>
      </p:sp>
      <p:sp>
        <p:nvSpPr>
          <p:cNvPr id="14" name="Rectangle 13"/>
          <p:cNvSpPr/>
          <p:nvPr/>
        </p:nvSpPr>
        <p:spPr>
          <a:xfrm>
            <a:off x="2730313" y="4371174"/>
            <a:ext cx="4800600" cy="2200602"/>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dirty="0" smtClean="0">
                <a:solidFill>
                  <a:schemeClr val="bg1">
                    <a:lumMod val="10000"/>
                  </a:schemeClr>
                </a:solidFill>
                <a:latin typeface="Franklin Gothic Book (Body)"/>
                <a:cs typeface="Times New Roman" pitchFamily="18" charset="0"/>
              </a:rPr>
              <a:t>Set as Default option is a setting that can be configured to allow users to choose a default value while viewing the Input tab.</a:t>
            </a:r>
          </a:p>
          <a:p>
            <a:pPr>
              <a:defRPr/>
            </a:pPr>
            <a:endParaRPr lang="en-US" altLang="en-US" sz="1100" dirty="0" smtClean="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r>
              <a:rPr lang="en-US" altLang="en-US" sz="1100" dirty="0" smtClean="0">
                <a:solidFill>
                  <a:schemeClr val="bg1">
                    <a:lumMod val="10000"/>
                  </a:schemeClr>
                </a:solidFill>
                <a:latin typeface="Franklin Gothic Book (Body)"/>
                <a:cs typeface="Times New Roman" pitchFamily="18" charset="0"/>
              </a:rPr>
              <a:t>Fields that allow saving of default values will display a “Set as Default” link once the value of the field has been changed as shown above.</a:t>
            </a:r>
            <a:br>
              <a:rPr lang="en-US" altLang="en-US" sz="1100" dirty="0" smtClean="0">
                <a:solidFill>
                  <a:schemeClr val="bg1">
                    <a:lumMod val="10000"/>
                  </a:schemeClr>
                </a:solidFill>
                <a:latin typeface="Franklin Gothic Book (Body)"/>
                <a:cs typeface="Times New Roman" pitchFamily="18" charset="0"/>
              </a:rPr>
            </a:br>
            <a:endParaRPr lang="en-US" altLang="en-US" sz="1100" dirty="0" smtClean="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r>
              <a:rPr lang="en-US" altLang="en-US" sz="1100" dirty="0" smtClean="0">
                <a:solidFill>
                  <a:schemeClr val="bg1">
                    <a:lumMod val="10000"/>
                  </a:schemeClr>
                </a:solidFill>
                <a:latin typeface="Franklin Gothic Book (Body)"/>
                <a:cs typeface="Times New Roman" pitchFamily="18" charset="0"/>
              </a:rPr>
              <a:t>Once a default list option or text box value is set in this manner, the defaults are retained the next time the document is launched by that iMedConsent user who saved the defaults.</a:t>
            </a:r>
            <a:br>
              <a:rPr lang="en-US" altLang="en-US" sz="1100" dirty="0" smtClean="0">
                <a:solidFill>
                  <a:schemeClr val="bg1">
                    <a:lumMod val="10000"/>
                  </a:schemeClr>
                </a:solidFill>
                <a:latin typeface="Franklin Gothic Book (Body)"/>
                <a:cs typeface="Times New Roman" pitchFamily="18" charset="0"/>
              </a:rPr>
            </a:br>
            <a:endParaRPr lang="en-US" altLang="en-US" sz="1100" dirty="0" smtClean="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r>
              <a:rPr lang="en-US" altLang="en-US" sz="1100" dirty="0" smtClean="0">
                <a:solidFill>
                  <a:schemeClr val="bg1">
                    <a:lumMod val="10000"/>
                  </a:schemeClr>
                </a:solidFill>
                <a:latin typeface="Franklin Gothic Book (Body)"/>
                <a:cs typeface="Times New Roman" pitchFamily="18" charset="0"/>
              </a:rPr>
              <a:t>Once a default has been set, the “Set as Default” link will change to “Remove Default”.</a:t>
            </a:r>
            <a:endParaRPr lang="en-US" altLang="en-US" sz="1100" dirty="0">
              <a:solidFill>
                <a:schemeClr val="bg1">
                  <a:lumMod val="10000"/>
                </a:schemeClr>
              </a:solidFill>
              <a:latin typeface="Franklin Gothic Book (Body)"/>
              <a:cs typeface="Times New Roman" pitchFamily="18" charset="0"/>
            </a:endParaRPr>
          </a:p>
          <a:p>
            <a:pPr>
              <a:defRPr/>
            </a:pPr>
            <a:endParaRPr lang="en-US" altLang="en-US" sz="500" dirty="0">
              <a:solidFill>
                <a:schemeClr val="bg1">
                  <a:lumMod val="10000"/>
                </a:schemeClr>
              </a:solidFill>
              <a:latin typeface="Franklin Gothic Book (Body)"/>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663" y="1380259"/>
            <a:ext cx="6191250" cy="2819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154366" y="2982191"/>
            <a:ext cx="1313234" cy="3844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9491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body" sz="quarter" idx="11"/>
          </p:nvPr>
        </p:nvSpPr>
        <p:spPr>
          <a:xfrm>
            <a:off x="914400" y="2590800"/>
            <a:ext cx="5257800" cy="1752600"/>
          </a:xfrm>
        </p:spPr>
        <p:txBody>
          <a:bodyPr/>
          <a:lstStyle/>
          <a:p>
            <a:r>
              <a:rPr lang="en-US" dirty="0" smtClean="0"/>
              <a:t>Customizing</a:t>
            </a:r>
            <a:endParaRPr lang="en-US" dirty="0"/>
          </a:p>
        </p:txBody>
      </p:sp>
    </p:spTree>
    <p:extLst>
      <p:ext uri="{BB962C8B-B14F-4D97-AF65-F5344CB8AC3E}">
        <p14:creationId xmlns:p14="http://schemas.microsoft.com/office/powerpoint/2010/main" val="61602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152400"/>
            <a:ext cx="4191000" cy="868362"/>
          </a:xfrm>
          <a:prstGeom prst="rect">
            <a:avLst/>
          </a:prstGeom>
        </p:spPr>
        <p:txBody>
          <a:bodyPr/>
          <a:lstStyle>
            <a:lvl1pPr algn="l" rtl="0" eaLnBrk="1" fontAlgn="base" hangingPunct="1">
              <a:spcBef>
                <a:spcPct val="0"/>
              </a:spcBef>
              <a:spcAft>
                <a:spcPct val="0"/>
              </a:spcAft>
              <a:defRPr sz="2500" b="0" kern="1200">
                <a:solidFill>
                  <a:schemeClr val="accent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About</a:t>
            </a:r>
            <a:endParaRPr lang="en-US" dirty="0"/>
          </a:p>
        </p:txBody>
      </p:sp>
      <p:sp>
        <p:nvSpPr>
          <p:cNvPr id="4" name="Text Placeholder 2"/>
          <p:cNvSpPr>
            <a:spLocks noGrp="1"/>
          </p:cNvSpPr>
          <p:nvPr>
            <p:ph type="body" sz="quarter" idx="4294967295"/>
          </p:nvPr>
        </p:nvSpPr>
        <p:spPr>
          <a:xfrm>
            <a:off x="533400" y="1600200"/>
            <a:ext cx="8382000" cy="5105400"/>
          </a:xfrm>
          <a:prstGeom prst="rect">
            <a:avLst/>
          </a:prstGeom>
        </p:spPr>
        <p:txBody>
          <a:bodyPr/>
          <a:lstStyle/>
          <a:p>
            <a:r>
              <a:rPr lang="en-US" sz="2000" dirty="0" smtClean="0">
                <a:solidFill>
                  <a:schemeClr val="bg1">
                    <a:lumMod val="10000"/>
                  </a:schemeClr>
                </a:solidFill>
              </a:rPr>
              <a:t>iMedConsent is a web-based solution that standardizes and automates the informed consent and other patient communication processes.</a:t>
            </a:r>
          </a:p>
          <a:p>
            <a:endParaRPr lang="en-US" sz="2000" dirty="0" smtClean="0">
              <a:solidFill>
                <a:schemeClr val="bg1">
                  <a:lumMod val="10000"/>
                </a:schemeClr>
              </a:solidFill>
            </a:endParaRPr>
          </a:p>
          <a:p>
            <a:r>
              <a:rPr lang="en-US" sz="2000" dirty="0" smtClean="0">
                <a:solidFill>
                  <a:schemeClr val="bg1">
                    <a:lumMod val="10000"/>
                  </a:schemeClr>
                </a:solidFill>
              </a:rPr>
              <a:t>Trusted by more than 250 hospitals, iMedConsent helps reduce risk, enhance patient safety, ensure accreditation and regulatory compliance, achieve meaningful use requirements, lower cost, and increase patient satisfaction.</a:t>
            </a:r>
          </a:p>
          <a:p>
            <a:endParaRPr lang="en-US" sz="2000" dirty="0" smtClean="0">
              <a:solidFill>
                <a:schemeClr val="bg1">
                  <a:lumMod val="10000"/>
                </a:schemeClr>
              </a:solidFill>
            </a:endParaRPr>
          </a:p>
          <a:p>
            <a:r>
              <a:rPr lang="en-US" sz="2000" dirty="0" smtClean="0">
                <a:solidFill>
                  <a:schemeClr val="bg1">
                    <a:lumMod val="10000"/>
                  </a:schemeClr>
                </a:solidFill>
              </a:rPr>
              <a:t>The clinical content library includes:</a:t>
            </a:r>
          </a:p>
          <a:p>
            <a:pPr marL="697230" lvl="1" indent="-285750"/>
            <a:r>
              <a:rPr lang="en-US" sz="1800" dirty="0" smtClean="0">
                <a:solidFill>
                  <a:schemeClr val="bg1">
                    <a:lumMod val="10000"/>
                  </a:schemeClr>
                </a:solidFill>
              </a:rPr>
              <a:t>3,500+ treatments and procedures</a:t>
            </a:r>
          </a:p>
          <a:p>
            <a:pPr marL="697230" lvl="1" indent="-285750"/>
            <a:r>
              <a:rPr lang="en-US" sz="1800" dirty="0" smtClean="0">
                <a:solidFill>
                  <a:schemeClr val="bg1">
                    <a:lumMod val="10000"/>
                  </a:schemeClr>
                </a:solidFill>
              </a:rPr>
              <a:t>37 specialties</a:t>
            </a:r>
          </a:p>
          <a:p>
            <a:pPr marL="697230" lvl="1" indent="-285750"/>
            <a:r>
              <a:rPr lang="en-US" sz="1800" dirty="0" smtClean="0">
                <a:solidFill>
                  <a:schemeClr val="bg1">
                    <a:lumMod val="10000"/>
                  </a:schemeClr>
                </a:solidFill>
              </a:rPr>
              <a:t>4,000+ patient education documents</a:t>
            </a:r>
          </a:p>
          <a:p>
            <a:pPr marL="697230" lvl="1" indent="-285750"/>
            <a:r>
              <a:rPr lang="en-US" sz="1800" dirty="0" smtClean="0">
                <a:solidFill>
                  <a:schemeClr val="bg1">
                    <a:lumMod val="10000"/>
                  </a:schemeClr>
                </a:solidFill>
              </a:rPr>
              <a:t>Pre- and post-procedure instructions</a:t>
            </a:r>
          </a:p>
          <a:p>
            <a:pPr marL="697230" lvl="1" indent="-285750"/>
            <a:r>
              <a:rPr lang="en-US" sz="1800" dirty="0" smtClean="0">
                <a:solidFill>
                  <a:schemeClr val="bg1">
                    <a:lumMod val="10000"/>
                  </a:schemeClr>
                </a:solidFill>
              </a:rPr>
              <a:t>Anatomical images</a:t>
            </a:r>
            <a:endParaRPr lang="en-US" sz="1800" dirty="0">
              <a:solidFill>
                <a:schemeClr val="bg1">
                  <a:lumMod val="10000"/>
                </a:schemeClr>
              </a:solidFill>
            </a:endParaRPr>
          </a:p>
        </p:txBody>
      </p:sp>
      <p:sp>
        <p:nvSpPr>
          <p:cNvPr id="5" name="Text Placeholder 3"/>
          <p:cNvSpPr>
            <a:spLocks noGrp="1"/>
          </p:cNvSpPr>
          <p:nvPr>
            <p:ph type="body" sz="quarter" idx="11"/>
          </p:nvPr>
        </p:nvSpPr>
        <p:spPr>
          <a:xfrm>
            <a:off x="152400" y="914400"/>
            <a:ext cx="6781800" cy="609600"/>
          </a:xfrm>
        </p:spPr>
        <p:txBody>
          <a:bodyPr/>
          <a:lstStyle/>
          <a:p>
            <a:pPr algn="l"/>
            <a:r>
              <a:rPr lang="en-US" dirty="0" smtClean="0"/>
              <a:t>What is iMedConsent?</a:t>
            </a:r>
            <a:endParaRPr lang="en-US" dirty="0"/>
          </a:p>
        </p:txBody>
      </p:sp>
    </p:spTree>
    <p:extLst>
      <p:ext uri="{BB962C8B-B14F-4D97-AF65-F5344CB8AC3E}">
        <p14:creationId xmlns:p14="http://schemas.microsoft.com/office/powerpoint/2010/main" val="4146444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4281" y="987929"/>
            <a:ext cx="8686800" cy="5650637"/>
          </a:xfrm>
          <a:prstGeom prst="rect">
            <a:avLst/>
          </a:prstGeom>
          <a:ln w="3175">
            <a:solidFill>
              <a:schemeClr val="tx1"/>
            </a:solidFill>
          </a:ln>
        </p:spPr>
      </p:pic>
      <p:sp>
        <p:nvSpPr>
          <p:cNvPr id="3"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Customizing the Details</a:t>
            </a:r>
            <a:endParaRPr lang="en-US" dirty="0"/>
          </a:p>
        </p:txBody>
      </p:sp>
      <p:cxnSp>
        <p:nvCxnSpPr>
          <p:cNvPr id="11" name="Curved Connector 10"/>
          <p:cNvCxnSpPr/>
          <p:nvPr/>
        </p:nvCxnSpPr>
        <p:spPr>
          <a:xfrm rot="10800000" flipV="1">
            <a:off x="2381525" y="1610444"/>
            <a:ext cx="1284737" cy="331837"/>
          </a:xfrm>
          <a:prstGeom prst="curvedConnector3">
            <a:avLst>
              <a:gd name="adj1" fmla="val 9982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66262" y="1458100"/>
            <a:ext cx="5224819" cy="1954381"/>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100" b="1" u="sng" dirty="0">
                <a:solidFill>
                  <a:schemeClr val="bg1">
                    <a:lumMod val="10000"/>
                  </a:schemeClr>
                </a:solidFill>
                <a:latin typeface="Franklin Gothic Book (Body)"/>
              </a:rPr>
              <a:t>Input Tab</a:t>
            </a:r>
          </a:p>
          <a:p>
            <a:pPr>
              <a:defRPr/>
            </a:pPr>
            <a:endParaRPr lang="en-US" altLang="en-US" sz="1100" b="1" u="sng" dirty="0">
              <a:solidFill>
                <a:schemeClr val="bg1">
                  <a:lumMod val="10000"/>
                </a:schemeClr>
              </a:solidFill>
              <a:latin typeface="Franklin Gothic Book (Body)"/>
              <a:cs typeface="Times New Roman" pitchFamily="18" charset="0"/>
            </a:endParaRPr>
          </a:p>
          <a:p>
            <a:pPr>
              <a:defRPr/>
            </a:pPr>
            <a:r>
              <a:rPr lang="en-US" altLang="en-US" sz="1100" dirty="0" smtClean="0">
                <a:solidFill>
                  <a:schemeClr val="bg1">
                    <a:lumMod val="10000"/>
                  </a:schemeClr>
                </a:solidFill>
                <a:latin typeface="Franklin Gothic Book (Body)"/>
                <a:cs typeface="Times New Roman" pitchFamily="18" charset="0"/>
              </a:rPr>
              <a:t>As you scroll down, some fields may be indicated with the word </a:t>
            </a:r>
            <a:r>
              <a:rPr lang="en-US" altLang="en-US" sz="1100" dirty="0" smtClean="0">
                <a:solidFill>
                  <a:srgbClr val="FF0000"/>
                </a:solidFill>
                <a:latin typeface="Franklin Gothic Book (Body)"/>
                <a:cs typeface="Times New Roman" pitchFamily="18" charset="0"/>
              </a:rPr>
              <a:t>(Customizable)</a:t>
            </a:r>
            <a:r>
              <a:rPr lang="en-US" altLang="en-US" sz="1100" dirty="0" smtClean="0">
                <a:solidFill>
                  <a:schemeClr val="bg1">
                    <a:lumMod val="10000"/>
                  </a:schemeClr>
                </a:solidFill>
                <a:latin typeface="Franklin Gothic Book (Body)"/>
                <a:cs typeface="Times New Roman" pitchFamily="18" charset="0"/>
              </a:rPr>
              <a:t> in red.</a:t>
            </a:r>
          </a:p>
          <a:p>
            <a:pPr>
              <a:defRPr/>
            </a:pPr>
            <a:endParaRPr lang="en-US" altLang="en-US" sz="1100" dirty="0" smtClean="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r>
              <a:rPr lang="en-US" altLang="en-US" sz="1100" u="sng" dirty="0" smtClean="0">
                <a:solidFill>
                  <a:schemeClr val="bg1">
                    <a:lumMod val="10000"/>
                  </a:schemeClr>
                </a:solidFill>
                <a:latin typeface="Franklin Gothic Book (Body)"/>
                <a:cs typeface="Times New Roman" pitchFamily="18" charset="0"/>
              </a:rPr>
              <a:t>One </a:t>
            </a:r>
            <a:r>
              <a:rPr lang="en-US" altLang="en-US" sz="1100" u="sng" dirty="0">
                <a:solidFill>
                  <a:schemeClr val="bg1">
                    <a:lumMod val="10000"/>
                  </a:schemeClr>
                </a:solidFill>
                <a:latin typeface="Franklin Gothic Book (Body)"/>
                <a:cs typeface="Times New Roman" pitchFamily="18" charset="0"/>
              </a:rPr>
              <a:t>time edits </a:t>
            </a:r>
            <a:r>
              <a:rPr lang="en-US" altLang="en-US" sz="1100" dirty="0" smtClean="0">
                <a:solidFill>
                  <a:schemeClr val="bg1">
                    <a:lumMod val="10000"/>
                  </a:schemeClr>
                </a:solidFill>
                <a:latin typeface="Franklin Gothic Book (Body)"/>
                <a:cs typeface="Times New Roman" pitchFamily="18" charset="0"/>
              </a:rPr>
              <a:t>allow you to make changes on a per document basis.  </a:t>
            </a:r>
            <a:endParaRPr lang="en-US" altLang="en-US" sz="1100" dirty="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endParaRPr lang="en-US" altLang="en-US" sz="1100" dirty="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r>
              <a:rPr lang="en-US" altLang="en-US" sz="1100" u="sng" dirty="0">
                <a:solidFill>
                  <a:schemeClr val="bg1">
                    <a:lumMod val="10000"/>
                  </a:schemeClr>
                </a:solidFill>
                <a:latin typeface="Franklin Gothic Book (Body)"/>
                <a:cs typeface="Times New Roman" pitchFamily="18" charset="0"/>
              </a:rPr>
              <a:t>Customizable</a:t>
            </a:r>
            <a:r>
              <a:rPr lang="en-US" altLang="en-US" sz="1100" dirty="0">
                <a:solidFill>
                  <a:schemeClr val="bg1">
                    <a:lumMod val="10000"/>
                  </a:schemeClr>
                </a:solidFill>
                <a:latin typeface="Franklin Gothic Book (Body)"/>
                <a:cs typeface="Times New Roman" pitchFamily="18" charset="0"/>
              </a:rPr>
              <a:t> </a:t>
            </a:r>
            <a:r>
              <a:rPr lang="en-US" altLang="en-US" sz="1100" dirty="0" smtClean="0">
                <a:solidFill>
                  <a:schemeClr val="bg1">
                    <a:lumMod val="10000"/>
                  </a:schemeClr>
                </a:solidFill>
                <a:latin typeface="Franklin Gothic Book (Body)"/>
                <a:cs typeface="Times New Roman" pitchFamily="18" charset="0"/>
              </a:rPr>
              <a:t>allows for </a:t>
            </a:r>
            <a:r>
              <a:rPr lang="en-US" altLang="en-US" sz="1100" dirty="0">
                <a:solidFill>
                  <a:schemeClr val="bg1">
                    <a:lumMod val="10000"/>
                  </a:schemeClr>
                </a:solidFill>
                <a:latin typeface="Franklin Gothic Book (Body)"/>
                <a:cs typeface="Times New Roman" pitchFamily="18" charset="0"/>
              </a:rPr>
              <a:t>free-text additions or edits.  </a:t>
            </a:r>
            <a:r>
              <a:rPr lang="en-US" altLang="en-US" sz="1100" dirty="0" smtClean="0">
                <a:solidFill>
                  <a:schemeClr val="bg1">
                    <a:lumMod val="10000"/>
                  </a:schemeClr>
                </a:solidFill>
                <a:latin typeface="Franklin Gothic Book (Body)"/>
                <a:cs typeface="Times New Roman" pitchFamily="18" charset="0"/>
              </a:rPr>
              <a:t>You can save these customizations for future use.</a:t>
            </a:r>
          </a:p>
          <a:p>
            <a:pPr marL="171450" indent="-171450">
              <a:buFont typeface="Arial" panose="020B0604020202020204" pitchFamily="34" charset="0"/>
              <a:buChar char="•"/>
              <a:defRPr/>
            </a:pPr>
            <a:endParaRPr lang="en-US" altLang="en-US" sz="1100" dirty="0">
              <a:solidFill>
                <a:schemeClr val="bg1">
                  <a:lumMod val="10000"/>
                </a:schemeClr>
              </a:solidFill>
              <a:latin typeface="Franklin Gothic Book (Body)"/>
              <a:cs typeface="Times New Roman" pitchFamily="18" charset="0"/>
            </a:endParaRPr>
          </a:p>
          <a:p>
            <a:pPr marL="171450" indent="-171450">
              <a:buFont typeface="Arial" panose="020B0604020202020204" pitchFamily="34" charset="0"/>
              <a:buChar char="•"/>
              <a:defRPr/>
            </a:pPr>
            <a:r>
              <a:rPr lang="en-US" altLang="en-US" sz="1100" u="sng" dirty="0" smtClean="0">
                <a:solidFill>
                  <a:schemeClr val="bg1">
                    <a:lumMod val="10000"/>
                  </a:schemeClr>
                </a:solidFill>
                <a:latin typeface="Franklin Gothic Book (Body)"/>
                <a:cs typeface="Times New Roman" pitchFamily="18" charset="0"/>
              </a:rPr>
              <a:t>Locked</a:t>
            </a:r>
            <a:r>
              <a:rPr lang="en-US" altLang="en-US" sz="1100" dirty="0" smtClean="0">
                <a:solidFill>
                  <a:schemeClr val="bg1">
                    <a:lumMod val="10000"/>
                  </a:schemeClr>
                </a:solidFill>
                <a:latin typeface="Franklin Gothic Book (Body)"/>
                <a:cs typeface="Times New Roman" pitchFamily="18" charset="0"/>
              </a:rPr>
              <a:t> fields appear gray and cannot </a:t>
            </a:r>
            <a:r>
              <a:rPr lang="en-US" altLang="en-US" sz="1100" dirty="0">
                <a:solidFill>
                  <a:schemeClr val="bg1">
                    <a:lumMod val="10000"/>
                  </a:schemeClr>
                </a:solidFill>
                <a:latin typeface="Franklin Gothic Book (Body)"/>
                <a:cs typeface="Times New Roman" pitchFamily="18" charset="0"/>
              </a:rPr>
              <a:t>be </a:t>
            </a:r>
            <a:r>
              <a:rPr lang="en-US" altLang="en-US" sz="1100" dirty="0" smtClean="0">
                <a:solidFill>
                  <a:schemeClr val="bg1">
                    <a:lumMod val="10000"/>
                  </a:schemeClr>
                </a:solidFill>
                <a:latin typeface="Franklin Gothic Book (Body)"/>
                <a:cs typeface="Times New Roman" pitchFamily="18" charset="0"/>
              </a:rPr>
              <a:t>modified.</a:t>
            </a:r>
            <a:endParaRPr lang="en-US" altLang="en-US" sz="1100" dirty="0">
              <a:solidFill>
                <a:schemeClr val="bg1">
                  <a:lumMod val="10000"/>
                </a:schemeClr>
              </a:solidFill>
              <a:latin typeface="Franklin Gothic Book (Body)"/>
              <a:cs typeface="Times New Roman" pitchFamily="18" charset="0"/>
            </a:endParaRPr>
          </a:p>
        </p:txBody>
      </p:sp>
      <p:cxnSp>
        <p:nvCxnSpPr>
          <p:cNvPr id="5" name="Curved Connector 4"/>
          <p:cNvCxnSpPr/>
          <p:nvPr/>
        </p:nvCxnSpPr>
        <p:spPr>
          <a:xfrm rot="5400000">
            <a:off x="6500147" y="3026099"/>
            <a:ext cx="1286397" cy="940341"/>
          </a:xfrm>
          <a:prstGeom prst="curved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22" y="4146728"/>
            <a:ext cx="5394960" cy="5330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331" y="4146728"/>
            <a:ext cx="1371600" cy="42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851588" y="4139468"/>
            <a:ext cx="1397539" cy="4612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9349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Customizing the Details</a:t>
            </a:r>
            <a:endParaRPr lang="en-US" dirty="0"/>
          </a:p>
        </p:txBody>
      </p:sp>
      <p:sp>
        <p:nvSpPr>
          <p:cNvPr id="7" name="Rectangle 6"/>
          <p:cNvSpPr/>
          <p:nvPr/>
        </p:nvSpPr>
        <p:spPr>
          <a:xfrm>
            <a:off x="1539240" y="1319135"/>
            <a:ext cx="5986572" cy="523220"/>
          </a:xfrm>
          <a:prstGeom prst="rect">
            <a:avLst/>
          </a:prstGeom>
        </p:spPr>
        <p:txBody>
          <a:bodyPr wrap="square">
            <a:spAutoFit/>
          </a:bodyPr>
          <a:lstStyle/>
          <a:p>
            <a:pPr lvl="1"/>
            <a:r>
              <a:rPr lang="en-US" sz="1400" b="1" dirty="0"/>
              <a:t>View the original content of a customized field without losing customizations </a:t>
            </a:r>
          </a:p>
        </p:txBody>
      </p:sp>
      <p:sp>
        <p:nvSpPr>
          <p:cNvPr id="9" name="Rectangle 8"/>
          <p:cNvSpPr/>
          <p:nvPr/>
        </p:nvSpPr>
        <p:spPr>
          <a:xfrm>
            <a:off x="4961108" y="3985702"/>
            <a:ext cx="3463045" cy="1169958"/>
          </a:xfrm>
          <a:prstGeom prst="rect">
            <a:avLst/>
          </a:prstGeom>
          <a:solidFill>
            <a:schemeClr val="bg1">
              <a:lumMod val="9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US" altLang="en-US" sz="1100" b="1" u="sng" dirty="0" smtClean="0">
                <a:solidFill>
                  <a:schemeClr val="bg1">
                    <a:lumMod val="10000"/>
                  </a:schemeClr>
                </a:solidFill>
                <a:latin typeface="Franklin Gothic Book (Body)"/>
                <a:cs typeface="Times New Roman" pitchFamily="18" charset="0"/>
              </a:rPr>
              <a:t>INPUT TAB:</a:t>
            </a:r>
          </a:p>
          <a:p>
            <a:pPr>
              <a:defRPr/>
            </a:pPr>
            <a:r>
              <a:rPr lang="en-US" altLang="en-US" sz="1100" b="1" u="sng" dirty="0" smtClean="0">
                <a:solidFill>
                  <a:schemeClr val="bg1">
                    <a:lumMod val="10000"/>
                  </a:schemeClr>
                </a:solidFill>
                <a:latin typeface="Franklin Gothic Book (Body)"/>
                <a:cs typeface="Times New Roman" pitchFamily="18" charset="0"/>
              </a:rPr>
              <a:t/>
            </a:r>
            <a:br>
              <a:rPr lang="en-US" altLang="en-US" sz="1100" b="1" u="sng" dirty="0" smtClean="0">
                <a:solidFill>
                  <a:schemeClr val="bg1">
                    <a:lumMod val="10000"/>
                  </a:schemeClr>
                </a:solidFill>
                <a:latin typeface="Franklin Gothic Book (Body)"/>
                <a:cs typeface="Times New Roman" pitchFamily="18" charset="0"/>
              </a:rPr>
            </a:br>
            <a:r>
              <a:rPr lang="en-US" altLang="en-US" sz="1100" dirty="0">
                <a:solidFill>
                  <a:schemeClr val="bg1">
                    <a:lumMod val="10000"/>
                  </a:schemeClr>
                </a:solidFill>
                <a:latin typeface="Franklin Gothic Book (Body)"/>
                <a:cs typeface="Times New Roman" pitchFamily="18" charset="0"/>
              </a:rPr>
              <a:t>Users are able to compare the </a:t>
            </a:r>
            <a:r>
              <a:rPr lang="en-US" altLang="en-US" sz="1100" dirty="0" smtClean="0">
                <a:solidFill>
                  <a:schemeClr val="bg1">
                    <a:lumMod val="10000"/>
                  </a:schemeClr>
                </a:solidFill>
                <a:latin typeface="Franklin Gothic Book (Body)"/>
                <a:cs typeface="Times New Roman" pitchFamily="18" charset="0"/>
              </a:rPr>
              <a:t>original </a:t>
            </a:r>
            <a:r>
              <a:rPr lang="en-US" altLang="en-US" sz="1100" dirty="0">
                <a:solidFill>
                  <a:schemeClr val="bg1">
                    <a:lumMod val="10000"/>
                  </a:schemeClr>
                </a:solidFill>
                <a:latin typeface="Franklin Gothic Book (Body)"/>
                <a:cs typeface="Times New Roman" pitchFamily="18" charset="0"/>
              </a:rPr>
              <a:t>content and the </a:t>
            </a:r>
            <a:r>
              <a:rPr lang="en-US" altLang="en-US" sz="1100" b="1" i="1" dirty="0">
                <a:solidFill>
                  <a:schemeClr val="bg1">
                    <a:lumMod val="10000"/>
                  </a:schemeClr>
                </a:solidFill>
                <a:latin typeface="Franklin Gothic Book (Body)"/>
                <a:cs typeface="Times New Roman" pitchFamily="18" charset="0"/>
              </a:rPr>
              <a:t>last </a:t>
            </a:r>
            <a:r>
              <a:rPr lang="en-US" altLang="en-US" sz="1100" b="1" i="1" dirty="0" smtClean="0">
                <a:solidFill>
                  <a:schemeClr val="bg1">
                    <a:lumMod val="10000"/>
                  </a:schemeClr>
                </a:solidFill>
                <a:latin typeface="Franklin Gothic Book (Body)"/>
                <a:cs typeface="Times New Roman" pitchFamily="18" charset="0"/>
              </a:rPr>
              <a:t>saved customization</a:t>
            </a:r>
            <a:r>
              <a:rPr lang="en-US" altLang="en-US" sz="1100" b="1" dirty="0" smtClean="0">
                <a:solidFill>
                  <a:schemeClr val="bg1">
                    <a:lumMod val="10000"/>
                  </a:schemeClr>
                </a:solidFill>
                <a:latin typeface="Franklin Gothic Book (Body)"/>
                <a:cs typeface="Times New Roman" pitchFamily="18" charset="0"/>
              </a:rPr>
              <a:t> </a:t>
            </a:r>
            <a:r>
              <a:rPr lang="en-US" altLang="en-US" sz="1100" dirty="0">
                <a:solidFill>
                  <a:schemeClr val="bg1">
                    <a:lumMod val="10000"/>
                  </a:schemeClr>
                </a:solidFill>
                <a:latin typeface="Franklin Gothic Book (Body)"/>
                <a:cs typeface="Times New Roman" pitchFamily="18" charset="0"/>
              </a:rPr>
              <a:t>in the same panel </a:t>
            </a:r>
            <a:r>
              <a:rPr lang="en-US" altLang="en-US" sz="1100" dirty="0" smtClean="0">
                <a:solidFill>
                  <a:schemeClr val="bg1">
                    <a:lumMod val="10000"/>
                  </a:schemeClr>
                </a:solidFill>
                <a:latin typeface="Franklin Gothic Book (Body)"/>
                <a:cs typeface="Times New Roman" pitchFamily="18" charset="0"/>
              </a:rPr>
              <a:t>allowing the user to </a:t>
            </a:r>
            <a:r>
              <a:rPr lang="en-US" altLang="en-US" sz="1100" dirty="0">
                <a:solidFill>
                  <a:schemeClr val="bg1">
                    <a:lumMod val="10000"/>
                  </a:schemeClr>
                </a:solidFill>
                <a:latin typeface="Franklin Gothic Book (Body)"/>
                <a:cs typeface="Times New Roman" pitchFamily="18" charset="0"/>
              </a:rPr>
              <a:t>compare the two versions of </a:t>
            </a:r>
            <a:r>
              <a:rPr lang="en-US" altLang="en-US" sz="1100" dirty="0" smtClean="0">
                <a:solidFill>
                  <a:schemeClr val="bg1">
                    <a:lumMod val="10000"/>
                  </a:schemeClr>
                </a:solidFill>
                <a:latin typeface="Franklin Gothic Book (Body)"/>
                <a:cs typeface="Times New Roman" pitchFamily="18" charset="0"/>
              </a:rPr>
              <a:t>content.</a:t>
            </a:r>
            <a:endParaRPr lang="en-US" altLang="en-US" sz="1100" dirty="0">
              <a:solidFill>
                <a:schemeClr val="bg1">
                  <a:lumMod val="10000"/>
                </a:schemeClr>
              </a:solidFill>
              <a:latin typeface="Franklin Gothic Book (Body)"/>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24" y="2192551"/>
            <a:ext cx="8686800" cy="15734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7918315" y="2089373"/>
            <a:ext cx="1225685" cy="469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5577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Customizing the Details</a:t>
            </a:r>
            <a:endParaRPr lang="en-US" dirty="0"/>
          </a:p>
        </p:txBody>
      </p:sp>
      <p:sp>
        <p:nvSpPr>
          <p:cNvPr id="2" name="Rectangle 1"/>
          <p:cNvSpPr/>
          <p:nvPr/>
        </p:nvSpPr>
        <p:spPr>
          <a:xfrm>
            <a:off x="4367719" y="933857"/>
            <a:ext cx="3579779" cy="787939"/>
          </a:xfrm>
          <a:prstGeom prst="rect">
            <a:avLst/>
          </a:prstGeom>
          <a:solidFill>
            <a:schemeClr val="bg1">
              <a:lumMod val="9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solidFill>
                  <a:schemeClr val="accent6">
                    <a:lumMod val="10000"/>
                  </a:schemeClr>
                </a:solidFill>
                <a:latin typeface="Franklin Gothic Book (Body)"/>
              </a:rPr>
              <a:t>When the </a:t>
            </a:r>
            <a:r>
              <a:rPr lang="en-US" sz="1100" b="1" dirty="0" smtClean="0">
                <a:solidFill>
                  <a:schemeClr val="accent6">
                    <a:lumMod val="10000"/>
                  </a:schemeClr>
                </a:solidFill>
                <a:latin typeface="Franklin Gothic Book (Body)"/>
              </a:rPr>
              <a:t>Compare Content </a:t>
            </a:r>
            <a:r>
              <a:rPr lang="en-US" sz="1100" dirty="0" smtClean="0">
                <a:solidFill>
                  <a:schemeClr val="accent6">
                    <a:lumMod val="10000"/>
                  </a:schemeClr>
                </a:solidFill>
                <a:latin typeface="Franklin Gothic Book (Body)"/>
              </a:rPr>
              <a:t>option is selected, iMed brings up a window that allows the user to keep the customizations or change back to the content from the library.</a:t>
            </a:r>
            <a:endParaRPr lang="en-US" sz="1100" dirty="0">
              <a:solidFill>
                <a:schemeClr val="accent6">
                  <a:lumMod val="10000"/>
                </a:schemeClr>
              </a:solidFill>
              <a:latin typeface="Franklin Gothic Book (Body)"/>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803" y="2108976"/>
            <a:ext cx="6057900" cy="4391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3550596" y="5992238"/>
            <a:ext cx="3044757" cy="5077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4581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Customizing the Details</a:t>
            </a:r>
            <a:endParaRPr lang="en-US" dirty="0"/>
          </a:p>
        </p:txBody>
      </p:sp>
      <p:sp>
        <p:nvSpPr>
          <p:cNvPr id="8" name="Rectangle 7"/>
          <p:cNvSpPr/>
          <p:nvPr/>
        </p:nvSpPr>
        <p:spPr>
          <a:xfrm>
            <a:off x="1605064" y="1381328"/>
            <a:ext cx="5826305" cy="523220"/>
          </a:xfrm>
          <a:prstGeom prst="rect">
            <a:avLst/>
          </a:prstGeom>
        </p:spPr>
        <p:txBody>
          <a:bodyPr wrap="square">
            <a:spAutoFit/>
          </a:bodyPr>
          <a:lstStyle/>
          <a:p>
            <a:pPr lvl="1"/>
            <a:r>
              <a:rPr lang="en-US" sz="1400" b="1" dirty="0" smtClean="0"/>
              <a:t>Changes can be removed from the Text Area field from the Input Tab as shown below.</a:t>
            </a:r>
            <a:endParaRPr lang="en-US" sz="1400" b="1" dirty="0"/>
          </a:p>
        </p:txBody>
      </p:sp>
      <p:sp>
        <p:nvSpPr>
          <p:cNvPr id="9" name="Rectangle 8"/>
          <p:cNvSpPr/>
          <p:nvPr/>
        </p:nvSpPr>
        <p:spPr>
          <a:xfrm>
            <a:off x="4289900" y="3184052"/>
            <a:ext cx="3463045" cy="10700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altLang="en-US" sz="1100" dirty="0">
              <a:solidFill>
                <a:schemeClr val="bg1">
                  <a:lumMod val="10000"/>
                </a:schemeClr>
              </a:solidFill>
              <a:latin typeface="Franklin Gothic Book (Body)"/>
              <a:cs typeface="Times New Roman" pitchFamily="18" charset="0"/>
            </a:endParaRPr>
          </a:p>
        </p:txBody>
      </p:sp>
      <p:sp>
        <p:nvSpPr>
          <p:cNvPr id="16" name="Rectangle 15"/>
          <p:cNvSpPr/>
          <p:nvPr/>
        </p:nvSpPr>
        <p:spPr>
          <a:xfrm>
            <a:off x="6021422" y="3860672"/>
            <a:ext cx="2626468" cy="778616"/>
          </a:xfrm>
          <a:prstGeom prst="rect">
            <a:avLst/>
          </a:prstGeom>
          <a:solidFill>
            <a:schemeClr val="bg1">
              <a:lumMod val="90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solidFill>
                  <a:schemeClr val="accent6">
                    <a:lumMod val="25000"/>
                  </a:schemeClr>
                </a:solidFill>
                <a:latin typeface="Franklin Gothic Book (Body)"/>
              </a:rPr>
              <a:t>Customizations can be removed from the Text Area field from the Input tab as shown above by selecting </a:t>
            </a:r>
            <a:r>
              <a:rPr lang="en-US" sz="1100" b="1" dirty="0" smtClean="0">
                <a:solidFill>
                  <a:schemeClr val="accent6">
                    <a:lumMod val="25000"/>
                  </a:schemeClr>
                </a:solidFill>
                <a:latin typeface="Franklin Gothic Book (Body)"/>
              </a:rPr>
              <a:t>Delete Customization.</a:t>
            </a:r>
            <a:endParaRPr lang="en-US" sz="1100" b="1" dirty="0">
              <a:latin typeface="Franklin Gothic Book (Body)"/>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56" y="2433647"/>
            <a:ext cx="8778240" cy="13470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8004750" y="2315182"/>
            <a:ext cx="1106726" cy="447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0770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Customizing the Details</a:t>
            </a:r>
            <a:endParaRPr lang="en-US" dirty="0"/>
          </a:p>
        </p:txBody>
      </p:sp>
      <p:pic>
        <p:nvPicPr>
          <p:cNvPr id="9" name="Picture 8"/>
          <p:cNvPicPr>
            <a:picLocks noChangeAspect="1"/>
          </p:cNvPicPr>
          <p:nvPr/>
        </p:nvPicPr>
        <p:blipFill>
          <a:blip r:embed="rId2"/>
          <a:stretch>
            <a:fillRect/>
          </a:stretch>
        </p:blipFill>
        <p:spPr>
          <a:xfrm>
            <a:off x="1066800" y="2437753"/>
            <a:ext cx="6400800" cy="2152800"/>
          </a:xfrm>
          <a:prstGeom prst="rect">
            <a:avLst/>
          </a:prstGeom>
          <a:ln w="3175">
            <a:solidFill>
              <a:schemeClr val="bg1">
                <a:lumMod val="10000"/>
              </a:schemeClr>
            </a:solidFill>
          </a:ln>
          <a:effectLst>
            <a:outerShdw blurRad="50800" dist="38100" dir="2700000" algn="tl" rotWithShape="0">
              <a:prstClr val="black">
                <a:alpha val="40000"/>
              </a:prstClr>
            </a:outerShdw>
          </a:effectLst>
        </p:spPr>
      </p:pic>
      <p:sp>
        <p:nvSpPr>
          <p:cNvPr id="2" name="Rectangle 1"/>
          <p:cNvSpPr/>
          <p:nvPr/>
        </p:nvSpPr>
        <p:spPr>
          <a:xfrm>
            <a:off x="4484450" y="1254869"/>
            <a:ext cx="3579779" cy="1027242"/>
          </a:xfrm>
          <a:prstGeom prst="rect">
            <a:avLst/>
          </a:prstGeom>
          <a:solidFill>
            <a:schemeClr val="bg1">
              <a:lumMod val="9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solidFill>
                  <a:schemeClr val="accent6">
                    <a:lumMod val="10000"/>
                  </a:schemeClr>
                </a:solidFill>
                <a:latin typeface="Franklin Gothic Book (Body)"/>
              </a:rPr>
              <a:t>If the user missed saving or discarding the customizations from the input tab, the below field will appear once the document is saved or closed.  Customizations may be saved or discarded at this time.</a:t>
            </a:r>
            <a:endParaRPr lang="en-US" sz="1100" dirty="0">
              <a:solidFill>
                <a:schemeClr val="accent6">
                  <a:lumMod val="10000"/>
                </a:schemeClr>
              </a:solidFill>
              <a:latin typeface="Franklin Gothic Book (Body)"/>
            </a:endParaRPr>
          </a:p>
        </p:txBody>
      </p:sp>
    </p:spTree>
    <p:extLst>
      <p:ext uri="{BB962C8B-B14F-4D97-AF65-F5344CB8AC3E}">
        <p14:creationId xmlns:p14="http://schemas.microsoft.com/office/powerpoint/2010/main" val="961458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6149" y="1711643"/>
            <a:ext cx="8686800" cy="2961931"/>
          </a:xfrm>
          <a:prstGeom prst="rect">
            <a:avLst/>
          </a:prstGeom>
          <a:ln w="3175">
            <a:solidFill>
              <a:schemeClr val="tx1"/>
            </a:solidFill>
          </a:ln>
        </p:spPr>
      </p:pic>
      <p:sp>
        <p:nvSpPr>
          <p:cNvPr id="3" name="Title 1"/>
          <p:cNvSpPr txBox="1">
            <a:spLocks/>
          </p:cNvSpPr>
          <p:nvPr/>
        </p:nvSpPr>
        <p:spPr bwMode="auto">
          <a:xfrm>
            <a:off x="4572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b="0" i="0" kern="1200">
                <a:solidFill>
                  <a:schemeClr val="accent1"/>
                </a:solidFill>
                <a:latin typeface="Arial"/>
                <a:ea typeface="+mj-ea"/>
                <a:cs typeface="Arial"/>
              </a:defRPr>
            </a:lvl1pPr>
            <a:lvl2pPr algn="ctr" rtl="0" eaLnBrk="1" fontAlgn="base" hangingPunct="1">
              <a:spcBef>
                <a:spcPct val="0"/>
              </a:spcBef>
              <a:spcAft>
                <a:spcPct val="0"/>
              </a:spcAft>
              <a:defRPr sz="2800">
                <a:solidFill>
                  <a:schemeClr val="tx1"/>
                </a:solidFill>
                <a:latin typeface="Arial" pitchFamily="34" charset="0"/>
                <a:cs typeface="Arial" pitchFamily="34" charset="0"/>
              </a:defRPr>
            </a:lvl2pPr>
            <a:lvl3pPr algn="ctr" rtl="0" eaLnBrk="1" fontAlgn="base" hangingPunct="1">
              <a:spcBef>
                <a:spcPct val="0"/>
              </a:spcBef>
              <a:spcAft>
                <a:spcPct val="0"/>
              </a:spcAft>
              <a:defRPr sz="2800">
                <a:solidFill>
                  <a:schemeClr val="tx1"/>
                </a:solidFill>
                <a:latin typeface="Arial" pitchFamily="34" charset="0"/>
                <a:cs typeface="Arial" pitchFamily="34" charset="0"/>
              </a:defRPr>
            </a:lvl3pPr>
            <a:lvl4pPr algn="ctr" rtl="0" eaLnBrk="1" fontAlgn="base" hangingPunct="1">
              <a:spcBef>
                <a:spcPct val="0"/>
              </a:spcBef>
              <a:spcAft>
                <a:spcPct val="0"/>
              </a:spcAft>
              <a:defRPr sz="2800">
                <a:solidFill>
                  <a:schemeClr val="tx1"/>
                </a:solidFill>
                <a:latin typeface="Arial" pitchFamily="34" charset="0"/>
                <a:cs typeface="Arial" pitchFamily="34" charset="0"/>
              </a:defRPr>
            </a:lvl4pPr>
            <a:lvl5pPr algn="ctr" rtl="0" eaLnBrk="1" fontAlgn="base" hangingPunct="1">
              <a:spcBef>
                <a:spcPct val="0"/>
              </a:spcBef>
              <a:spcAft>
                <a:spcPct val="0"/>
              </a:spcAft>
              <a:defRPr sz="28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2800">
                <a:solidFill>
                  <a:schemeClr val="tx1"/>
                </a:solidFill>
                <a:latin typeface="Arial" pitchFamily="34" charset="0"/>
                <a:cs typeface="Arial" pitchFamily="34" charset="0"/>
              </a:defRPr>
            </a:lvl9pPr>
          </a:lstStyle>
          <a:p>
            <a:r>
              <a:rPr lang="en-US" dirty="0" smtClean="0"/>
              <a:t>Customizing (continued)</a:t>
            </a:r>
            <a:endParaRPr lang="en-US" dirty="0"/>
          </a:p>
        </p:txBody>
      </p:sp>
      <p:sp>
        <p:nvSpPr>
          <p:cNvPr id="9" name="Rectangle 8"/>
          <p:cNvSpPr/>
          <p:nvPr/>
        </p:nvSpPr>
        <p:spPr>
          <a:xfrm>
            <a:off x="2183859" y="3386847"/>
            <a:ext cx="4040188" cy="261938"/>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1100" dirty="0">
                <a:solidFill>
                  <a:schemeClr val="bg1">
                    <a:lumMod val="10000"/>
                  </a:schemeClr>
                </a:solidFill>
                <a:latin typeface="Franklin Gothic Book (Body)"/>
              </a:rPr>
              <a:t>Consents that you have customized will appear in </a:t>
            </a:r>
            <a:r>
              <a:rPr lang="en-US" sz="1100" i="1" dirty="0">
                <a:solidFill>
                  <a:srgbClr val="0070C0"/>
                </a:solidFill>
                <a:latin typeface="Franklin Gothic Book (Body)"/>
              </a:rPr>
              <a:t>blue italics</a:t>
            </a:r>
            <a:r>
              <a:rPr lang="en-US" sz="1100" dirty="0">
                <a:latin typeface="Franklin Gothic Book (Body)"/>
              </a:rPr>
              <a:t>.</a:t>
            </a:r>
          </a:p>
        </p:txBody>
      </p:sp>
    </p:spTree>
    <p:extLst>
      <p:ext uri="{BB962C8B-B14F-4D97-AF65-F5344CB8AC3E}">
        <p14:creationId xmlns:p14="http://schemas.microsoft.com/office/powerpoint/2010/main" val="517680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body" sz="quarter" idx="11"/>
          </p:nvPr>
        </p:nvSpPr>
        <p:spPr>
          <a:xfrm>
            <a:off x="914400" y="2590800"/>
            <a:ext cx="5257800" cy="1752600"/>
          </a:xfrm>
        </p:spPr>
        <p:txBody>
          <a:bodyPr/>
          <a:lstStyle/>
          <a:p>
            <a:r>
              <a:rPr lang="en-US" dirty="0" smtClean="0"/>
              <a:t>Completing the Consent</a:t>
            </a:r>
            <a:endParaRPr lang="en-US" dirty="0"/>
          </a:p>
        </p:txBody>
      </p:sp>
    </p:spTree>
    <p:extLst>
      <p:ext uri="{BB962C8B-B14F-4D97-AF65-F5344CB8AC3E}">
        <p14:creationId xmlns:p14="http://schemas.microsoft.com/office/powerpoint/2010/main" val="616028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3400" y="1017588"/>
            <a:ext cx="3352800" cy="1278047"/>
          </a:xfrm>
          <a:prstGeom prst="rect">
            <a:avLst/>
          </a:prstGeom>
          <a:ln w="3175">
            <a:solidFill>
              <a:schemeClr val="tx1"/>
            </a:solidFill>
          </a:ln>
        </p:spPr>
      </p:pic>
      <p:pic>
        <p:nvPicPr>
          <p:cNvPr id="5" name="Picture 4"/>
          <p:cNvPicPr>
            <a:picLocks noChangeAspect="1"/>
          </p:cNvPicPr>
          <p:nvPr/>
        </p:nvPicPr>
        <p:blipFill>
          <a:blip r:embed="rId3"/>
          <a:stretch>
            <a:fillRect/>
          </a:stretch>
        </p:blipFill>
        <p:spPr>
          <a:xfrm>
            <a:off x="533400" y="3200400"/>
            <a:ext cx="4572000" cy="3237960"/>
          </a:xfrm>
          <a:prstGeom prst="rect">
            <a:avLst/>
          </a:prstGeom>
          <a:ln w="3175">
            <a:solidFill>
              <a:schemeClr val="tx1"/>
            </a:solidFill>
          </a:ln>
        </p:spPr>
      </p:pic>
      <p:sp>
        <p:nvSpPr>
          <p:cNvPr id="2" name="Title 1"/>
          <p:cNvSpPr>
            <a:spLocks noGrp="1"/>
          </p:cNvSpPr>
          <p:nvPr>
            <p:ph type="title"/>
          </p:nvPr>
        </p:nvSpPr>
        <p:spPr/>
        <p:txBody>
          <a:bodyPr/>
          <a:lstStyle/>
          <a:p>
            <a:r>
              <a:rPr lang="en-US" dirty="0" smtClean="0"/>
              <a:t>Electronic Signatures</a:t>
            </a:r>
            <a:endParaRPr lang="en-US" dirty="0"/>
          </a:p>
        </p:txBody>
      </p:sp>
      <p:sp>
        <p:nvSpPr>
          <p:cNvPr id="15" name="Rectangle 14"/>
          <p:cNvSpPr/>
          <p:nvPr/>
        </p:nvSpPr>
        <p:spPr>
          <a:xfrm>
            <a:off x="4191000" y="1154113"/>
            <a:ext cx="4556125" cy="1615827"/>
          </a:xfrm>
          <a:prstGeom prst="rect">
            <a:avLst/>
          </a:prstGeom>
          <a:solidFill>
            <a:srgbClr val="FFFFCC"/>
          </a:solidFill>
          <a:ln>
            <a:solidFill>
              <a:schemeClr val="accent6">
                <a:lumMod val="10000"/>
              </a:schemeClr>
            </a:solidFill>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altLang="en-US" sz="1100" u="sng" dirty="0" smtClean="0">
                <a:solidFill>
                  <a:schemeClr val="bg1">
                    <a:lumMod val="10000"/>
                  </a:schemeClr>
                </a:solidFill>
                <a:latin typeface="Franklin Gothic Book (Body)"/>
                <a:cs typeface="Times New Roman" pitchFamily="18" charset="0"/>
              </a:rPr>
              <a:t>To </a:t>
            </a:r>
            <a:r>
              <a:rPr lang="en-US" altLang="en-US" sz="1100" u="sng" dirty="0">
                <a:solidFill>
                  <a:schemeClr val="bg1">
                    <a:lumMod val="10000"/>
                  </a:schemeClr>
                </a:solidFill>
                <a:latin typeface="Franklin Gothic Book (Body)"/>
                <a:cs typeface="Times New Roman" pitchFamily="18" charset="0"/>
              </a:rPr>
              <a:t>capture signatures:</a:t>
            </a:r>
          </a:p>
          <a:p>
            <a:pPr marL="342900" indent="-342900">
              <a:buFontTx/>
              <a:buAutoNum type="arabicPeriod"/>
              <a:defRPr/>
            </a:pPr>
            <a:endParaRPr lang="en-US" sz="1100" dirty="0">
              <a:solidFill>
                <a:schemeClr val="bg1">
                  <a:lumMod val="10000"/>
                </a:schemeClr>
              </a:solidFill>
              <a:latin typeface="Franklin Gothic Book (Body)"/>
              <a:cs typeface="Arial" panose="020B0604020202020204" pitchFamily="34" charset="0"/>
            </a:endParaRPr>
          </a:p>
          <a:p>
            <a:pPr marL="342900" indent="-342900">
              <a:buFontTx/>
              <a:buAutoNum type="arabicPeriod"/>
              <a:defRPr/>
            </a:pPr>
            <a:r>
              <a:rPr lang="en-US" sz="1100" dirty="0" smtClean="0">
                <a:solidFill>
                  <a:schemeClr val="bg1">
                    <a:lumMod val="10000"/>
                  </a:schemeClr>
                </a:solidFill>
                <a:latin typeface="Franklin Gothic Book (Body)"/>
                <a:cs typeface="Arial" panose="020B0604020202020204" pitchFamily="34" charset="0"/>
              </a:rPr>
              <a:t>On the </a:t>
            </a:r>
            <a:r>
              <a:rPr lang="en-US" sz="1100" b="1" dirty="0" smtClean="0">
                <a:solidFill>
                  <a:schemeClr val="bg1">
                    <a:lumMod val="10000"/>
                  </a:schemeClr>
                </a:solidFill>
                <a:latin typeface="Franklin Gothic Book (Body)"/>
                <a:cs typeface="Arial" panose="020B0604020202020204" pitchFamily="34" charset="0"/>
              </a:rPr>
              <a:t>Signature tab</a:t>
            </a:r>
            <a:r>
              <a:rPr lang="en-US" sz="1100" dirty="0" smtClean="0">
                <a:solidFill>
                  <a:schemeClr val="bg1">
                    <a:lumMod val="10000"/>
                  </a:schemeClr>
                </a:solidFill>
                <a:latin typeface="Franklin Gothic Book (Body)"/>
                <a:cs typeface="Arial" panose="020B0604020202020204" pitchFamily="34" charset="0"/>
              </a:rPr>
              <a:t>, select the </a:t>
            </a:r>
            <a:r>
              <a:rPr lang="en-US" sz="1100" dirty="0">
                <a:solidFill>
                  <a:schemeClr val="bg1">
                    <a:lumMod val="10000"/>
                  </a:schemeClr>
                </a:solidFill>
                <a:latin typeface="Franklin Gothic Book (Body)"/>
                <a:cs typeface="Arial" panose="020B0604020202020204" pitchFamily="34" charset="0"/>
              </a:rPr>
              <a:t>button on which signature you want to capture. A pop-up window will appear</a:t>
            </a:r>
            <a:r>
              <a:rPr lang="en-US" sz="1100" dirty="0" smtClean="0">
                <a:solidFill>
                  <a:schemeClr val="bg1">
                    <a:lumMod val="10000"/>
                  </a:schemeClr>
                </a:solidFill>
                <a:latin typeface="Franklin Gothic Book (Body)"/>
                <a:cs typeface="Arial" panose="020B0604020202020204" pitchFamily="34" charset="0"/>
              </a:rPr>
              <a:t>.</a:t>
            </a:r>
            <a:endParaRPr lang="en-US" sz="1100" dirty="0">
              <a:solidFill>
                <a:schemeClr val="bg1">
                  <a:lumMod val="10000"/>
                </a:schemeClr>
              </a:solidFill>
              <a:latin typeface="Franklin Gothic Book (Body)"/>
              <a:cs typeface="Arial" panose="020B0604020202020204" pitchFamily="34" charset="0"/>
            </a:endParaRPr>
          </a:p>
          <a:p>
            <a:pPr marL="342900" indent="-342900">
              <a:buFontTx/>
              <a:buAutoNum type="arabicPeriod"/>
              <a:defRPr/>
            </a:pPr>
            <a:r>
              <a:rPr lang="en-US" sz="1100" dirty="0">
                <a:solidFill>
                  <a:schemeClr val="bg1">
                    <a:lumMod val="10000"/>
                  </a:schemeClr>
                </a:solidFill>
                <a:latin typeface="Franklin Gothic Book (Body)"/>
                <a:cs typeface="Arial" panose="020B0604020202020204" pitchFamily="34" charset="0"/>
              </a:rPr>
              <a:t>Sign using the electronic </a:t>
            </a:r>
            <a:r>
              <a:rPr lang="en-US" sz="1100" dirty="0" smtClean="0">
                <a:solidFill>
                  <a:schemeClr val="bg1">
                    <a:lumMod val="10000"/>
                  </a:schemeClr>
                </a:solidFill>
                <a:latin typeface="Franklin Gothic Book (Body)"/>
                <a:cs typeface="Arial" panose="020B0604020202020204" pitchFamily="34" charset="0"/>
              </a:rPr>
              <a:t>device (e.g. Topaz signature pad).</a:t>
            </a:r>
            <a:endParaRPr lang="en-US" sz="1100" dirty="0">
              <a:solidFill>
                <a:schemeClr val="bg1">
                  <a:lumMod val="10000"/>
                </a:schemeClr>
              </a:solidFill>
              <a:latin typeface="Franklin Gothic Book (Body)"/>
              <a:cs typeface="Arial" panose="020B0604020202020204" pitchFamily="34" charset="0"/>
            </a:endParaRPr>
          </a:p>
          <a:p>
            <a:pPr marL="342900" indent="-342900">
              <a:buFontTx/>
              <a:buAutoNum type="arabicPeriod"/>
              <a:defRPr/>
            </a:pPr>
            <a:r>
              <a:rPr lang="en-US" sz="1100" dirty="0" smtClean="0">
                <a:solidFill>
                  <a:schemeClr val="bg1">
                    <a:lumMod val="10000"/>
                  </a:schemeClr>
                </a:solidFill>
                <a:latin typeface="Franklin Gothic Book (Body)"/>
                <a:cs typeface="Arial" panose="020B0604020202020204" pitchFamily="34" charset="0"/>
              </a:rPr>
              <a:t>Click </a:t>
            </a:r>
            <a:r>
              <a:rPr lang="en-US" sz="1100" b="1" dirty="0" smtClean="0">
                <a:solidFill>
                  <a:schemeClr val="bg1">
                    <a:lumMod val="10000"/>
                  </a:schemeClr>
                </a:solidFill>
                <a:latin typeface="Franklin Gothic Book (Body)"/>
                <a:cs typeface="Arial" panose="020B0604020202020204" pitchFamily="34" charset="0"/>
              </a:rPr>
              <a:t>Save</a:t>
            </a:r>
            <a:r>
              <a:rPr lang="en-US" sz="1100" dirty="0" smtClean="0">
                <a:solidFill>
                  <a:schemeClr val="bg1">
                    <a:lumMod val="10000"/>
                  </a:schemeClr>
                </a:solidFill>
                <a:latin typeface="Franklin Gothic Book (Body)"/>
                <a:cs typeface="Arial" panose="020B0604020202020204" pitchFamily="34" charset="0"/>
              </a:rPr>
              <a:t>.</a:t>
            </a:r>
            <a:endParaRPr lang="en-US" sz="1100" dirty="0">
              <a:solidFill>
                <a:schemeClr val="bg1">
                  <a:lumMod val="10000"/>
                </a:schemeClr>
              </a:solidFill>
              <a:latin typeface="Franklin Gothic Book (Body)"/>
              <a:cs typeface="Arial" panose="020B0604020202020204" pitchFamily="34" charset="0"/>
            </a:endParaRPr>
          </a:p>
          <a:p>
            <a:pPr marL="342900" indent="-342900">
              <a:buFontTx/>
              <a:buAutoNum type="arabicPeriod"/>
              <a:defRPr/>
            </a:pPr>
            <a:r>
              <a:rPr lang="en-US" sz="1100" dirty="0">
                <a:solidFill>
                  <a:schemeClr val="bg1">
                    <a:lumMod val="10000"/>
                  </a:schemeClr>
                </a:solidFill>
                <a:latin typeface="Franklin Gothic Book (Body)"/>
                <a:cs typeface="Arial" panose="020B0604020202020204" pitchFamily="34" charset="0"/>
              </a:rPr>
              <a:t>Click </a:t>
            </a:r>
            <a:r>
              <a:rPr lang="en-US" sz="1100" b="1" dirty="0" smtClean="0">
                <a:solidFill>
                  <a:schemeClr val="bg1">
                    <a:lumMod val="10000"/>
                  </a:schemeClr>
                </a:solidFill>
                <a:latin typeface="Franklin Gothic Book (Body)"/>
                <a:cs typeface="Arial" panose="020B0604020202020204" pitchFamily="34" charset="0"/>
              </a:rPr>
              <a:t>Close</a:t>
            </a:r>
            <a:r>
              <a:rPr lang="en-US" sz="1100" b="1" dirty="0">
                <a:solidFill>
                  <a:schemeClr val="bg1">
                    <a:lumMod val="10000"/>
                  </a:schemeClr>
                </a:solidFill>
                <a:latin typeface="Franklin Gothic Book (Body)"/>
                <a:cs typeface="Arial" panose="020B0604020202020204" pitchFamily="34" charset="0"/>
              </a:rPr>
              <a:t>.</a:t>
            </a:r>
          </a:p>
          <a:p>
            <a:pPr>
              <a:defRPr/>
            </a:pPr>
            <a:endParaRPr lang="en-US" sz="1100" i="1" dirty="0">
              <a:solidFill>
                <a:schemeClr val="bg1">
                  <a:lumMod val="10000"/>
                </a:schemeClr>
              </a:solidFill>
              <a:latin typeface="Franklin Gothic Book (Body)"/>
              <a:cs typeface="Arial" panose="020B0604020202020204" pitchFamily="34" charset="0"/>
            </a:endParaRPr>
          </a:p>
          <a:p>
            <a:pPr>
              <a:defRPr/>
            </a:pPr>
            <a:r>
              <a:rPr lang="en-US" sz="1100" dirty="0">
                <a:solidFill>
                  <a:schemeClr val="bg1">
                    <a:lumMod val="10000"/>
                  </a:schemeClr>
                </a:solidFill>
                <a:latin typeface="Franklin Gothic Book (Body)"/>
              </a:rPr>
              <a:t>Note:  Your facility must have a compatible signature device</a:t>
            </a:r>
            <a:r>
              <a:rPr lang="en-US" sz="1100" dirty="0" smtClean="0">
                <a:solidFill>
                  <a:schemeClr val="bg1">
                    <a:lumMod val="10000"/>
                  </a:schemeClr>
                </a:solidFill>
                <a:latin typeface="Franklin Gothic Book (Body)"/>
              </a:rPr>
              <a:t>.</a:t>
            </a:r>
            <a:endParaRPr lang="en-US" sz="1100" dirty="0">
              <a:solidFill>
                <a:schemeClr val="bg1">
                  <a:lumMod val="10000"/>
                </a:schemeClr>
              </a:solidFill>
              <a:latin typeface="Franklin Gothic Book (Body)"/>
            </a:endParaRPr>
          </a:p>
        </p:txBody>
      </p:sp>
      <p:sp>
        <p:nvSpPr>
          <p:cNvPr id="20" name="AutoShape 3"/>
          <p:cNvSpPr>
            <a:spLocks noChangeArrowheads="1"/>
          </p:cNvSpPr>
          <p:nvPr/>
        </p:nvSpPr>
        <p:spPr bwMode="auto">
          <a:xfrm rot="16200000">
            <a:off x="1571890" y="2704946"/>
            <a:ext cx="982136" cy="163512"/>
          </a:xfrm>
          <a:prstGeom prst="leftArrow">
            <a:avLst>
              <a:gd name="adj1" fmla="val 25657"/>
              <a:gd name="adj2" fmla="val 125394"/>
            </a:avLst>
          </a:prstGeom>
          <a:solidFill>
            <a:srgbClr val="FF0000"/>
          </a:solidFill>
          <a:ln w="9525">
            <a:solidFill>
              <a:srgbClr val="FF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2" name="AutoShape 3"/>
          <p:cNvSpPr>
            <a:spLocks noChangeArrowheads="1"/>
          </p:cNvSpPr>
          <p:nvPr/>
        </p:nvSpPr>
        <p:spPr bwMode="auto">
          <a:xfrm>
            <a:off x="2568575" y="1484126"/>
            <a:ext cx="1622425" cy="120650"/>
          </a:xfrm>
          <a:prstGeom prst="leftArrow">
            <a:avLst>
              <a:gd name="adj1" fmla="val 25657"/>
              <a:gd name="adj2" fmla="val 126256"/>
            </a:avLst>
          </a:prstGeom>
          <a:solidFill>
            <a:srgbClr val="FF0000"/>
          </a:solidFill>
          <a:ln w="6350">
            <a:solidFill>
              <a:srgbClr val="FF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3" name="Oval 22"/>
          <p:cNvSpPr/>
          <p:nvPr/>
        </p:nvSpPr>
        <p:spPr>
          <a:xfrm>
            <a:off x="3208180" y="6154198"/>
            <a:ext cx="284163" cy="284162"/>
          </a:xfrm>
          <a:prstGeom prst="ellipse">
            <a:avLst/>
          </a:prstGeom>
          <a:solidFill>
            <a:schemeClr val="accent1">
              <a:lumMod val="20000"/>
              <a:lumOff val="8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b="1" dirty="0">
                <a:latin typeface="Segoe UI Light" panose="020B0502040204020203" pitchFamily="34" charset="0"/>
              </a:rPr>
              <a:t>4</a:t>
            </a:r>
          </a:p>
        </p:txBody>
      </p:sp>
      <p:sp>
        <p:nvSpPr>
          <p:cNvPr id="25" name="Oval 24"/>
          <p:cNvSpPr/>
          <p:nvPr/>
        </p:nvSpPr>
        <p:spPr>
          <a:xfrm>
            <a:off x="2103281" y="6154198"/>
            <a:ext cx="284163" cy="284162"/>
          </a:xfrm>
          <a:prstGeom prst="ellipse">
            <a:avLst/>
          </a:prstGeom>
          <a:solidFill>
            <a:schemeClr val="accent1">
              <a:lumMod val="20000"/>
              <a:lumOff val="8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b="1" dirty="0">
                <a:latin typeface="Segoe UI Light" panose="020B0502040204020203" pitchFamily="34" charset="0"/>
              </a:rPr>
              <a:t>3</a:t>
            </a:r>
          </a:p>
        </p:txBody>
      </p:sp>
      <p:pic>
        <p:nvPicPr>
          <p:cNvPr id="7" name="Picture 6"/>
          <p:cNvPicPr>
            <a:picLocks noChangeAspect="1"/>
          </p:cNvPicPr>
          <p:nvPr/>
        </p:nvPicPr>
        <p:blipFill>
          <a:blip r:embed="rId4"/>
          <a:stretch>
            <a:fillRect/>
          </a:stretch>
        </p:blipFill>
        <p:spPr>
          <a:xfrm>
            <a:off x="5181600" y="4114800"/>
            <a:ext cx="3821768" cy="1242272"/>
          </a:xfrm>
          <a:prstGeom prst="rect">
            <a:avLst/>
          </a:prstGeom>
          <a:ln w="3175">
            <a:solidFill>
              <a:schemeClr val="tx1"/>
            </a:solidFill>
          </a:ln>
        </p:spPr>
      </p:pic>
      <p:sp>
        <p:nvSpPr>
          <p:cNvPr id="27" name="Rounded Rectangle 26"/>
          <p:cNvSpPr/>
          <p:nvPr/>
        </p:nvSpPr>
        <p:spPr>
          <a:xfrm>
            <a:off x="7543800" y="4445722"/>
            <a:ext cx="1371600" cy="20247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143000" y="1320614"/>
            <a:ext cx="284163" cy="284162"/>
          </a:xfrm>
          <a:prstGeom prst="ellipse">
            <a:avLst/>
          </a:prstGeom>
          <a:solidFill>
            <a:schemeClr val="accent1">
              <a:lumMod val="20000"/>
              <a:lumOff val="80000"/>
            </a:schemeClr>
          </a:solidFill>
          <a:ln>
            <a:solidFill>
              <a:schemeClr val="tx2"/>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b="1" dirty="0" smtClean="0">
                <a:latin typeface="Segoe UI Light" panose="020B0502040204020203" pitchFamily="34" charset="0"/>
              </a:rPr>
              <a:t>1</a:t>
            </a:r>
            <a:endParaRPr lang="en-US" sz="1200" b="1" dirty="0">
              <a:latin typeface="Segoe UI Light" panose="020B0502040204020203" pitchFamily="34" charset="0"/>
            </a:endParaRPr>
          </a:p>
        </p:txBody>
      </p:sp>
      <p:sp>
        <p:nvSpPr>
          <p:cNvPr id="13" name="Rectangle 12"/>
          <p:cNvSpPr/>
          <p:nvPr/>
        </p:nvSpPr>
        <p:spPr>
          <a:xfrm>
            <a:off x="5574368" y="5299527"/>
            <a:ext cx="3429000" cy="430887"/>
          </a:xfrm>
          <a:prstGeom prst="rect">
            <a:avLst/>
          </a:prstGeom>
          <a:solidFill>
            <a:srgbClr val="FFFFCC"/>
          </a:solidFill>
          <a:ln>
            <a:solidFill>
              <a:schemeClr val="accent6">
                <a:lumMod val="1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100" dirty="0" smtClean="0">
                <a:solidFill>
                  <a:schemeClr val="bg1">
                    <a:lumMod val="10000"/>
                  </a:schemeClr>
                </a:solidFill>
                <a:latin typeface="Franklin Gothic Book (Body)"/>
                <a:cs typeface="Arial" panose="020B0604020202020204" pitchFamily="34" charset="0"/>
              </a:rPr>
              <a:t>A date and timestamp </a:t>
            </a:r>
            <a:r>
              <a:rPr lang="en-US" sz="1100" dirty="0">
                <a:solidFill>
                  <a:schemeClr val="bg1">
                    <a:lumMod val="10000"/>
                  </a:schemeClr>
                </a:solidFill>
                <a:latin typeface="Franklin Gothic Book (Body)"/>
                <a:cs typeface="Arial" panose="020B0604020202020204" pitchFamily="34" charset="0"/>
              </a:rPr>
              <a:t>will display next to the signature button of the signed and saved signature</a:t>
            </a:r>
            <a:r>
              <a:rPr lang="en-US" sz="1100" dirty="0" smtClean="0">
                <a:solidFill>
                  <a:schemeClr val="bg1">
                    <a:lumMod val="10000"/>
                  </a:schemeClr>
                </a:solidFill>
                <a:latin typeface="Franklin Gothic Book (Body)"/>
                <a:cs typeface="Arial" panose="020B0604020202020204" pitchFamily="34" charset="0"/>
              </a:rPr>
              <a:t>.</a:t>
            </a:r>
          </a:p>
        </p:txBody>
      </p:sp>
    </p:spTree>
    <p:extLst>
      <p:ext uri="{BB962C8B-B14F-4D97-AF65-F5344CB8AC3E}">
        <p14:creationId xmlns:p14="http://schemas.microsoft.com/office/powerpoint/2010/main" val="2419349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2880" y="1058442"/>
            <a:ext cx="8961120" cy="4216992"/>
          </a:xfrm>
          <a:prstGeom prst="rect">
            <a:avLst/>
          </a:prstGeom>
        </p:spPr>
      </p:pic>
      <p:sp>
        <p:nvSpPr>
          <p:cNvPr id="2" name="Title 1"/>
          <p:cNvSpPr>
            <a:spLocks noGrp="1"/>
          </p:cNvSpPr>
          <p:nvPr>
            <p:ph type="title"/>
          </p:nvPr>
        </p:nvSpPr>
        <p:spPr/>
        <p:txBody>
          <a:bodyPr/>
          <a:lstStyle/>
          <a:p>
            <a:r>
              <a:rPr lang="en-US" dirty="0" smtClean="0"/>
              <a:t>Printing</a:t>
            </a:r>
            <a:endParaRPr lang="en-US" dirty="0"/>
          </a:p>
        </p:txBody>
      </p:sp>
      <p:sp>
        <p:nvSpPr>
          <p:cNvPr id="6" name="Rectangle 5"/>
          <p:cNvSpPr/>
          <p:nvPr/>
        </p:nvSpPr>
        <p:spPr>
          <a:xfrm>
            <a:off x="4663440" y="5412971"/>
            <a:ext cx="4040188" cy="600164"/>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altLang="en-US" sz="1100" dirty="0">
                <a:solidFill>
                  <a:schemeClr val="bg1">
                    <a:lumMod val="10000"/>
                  </a:schemeClr>
                </a:solidFill>
                <a:latin typeface="Franklin Gothic Book (Body)"/>
                <a:cs typeface="Times New Roman" pitchFamily="18" charset="0"/>
              </a:rPr>
              <a:t>After completing the Input Tab, click on the Document Tab.  This is where you are have the ability to print the document.</a:t>
            </a:r>
          </a:p>
          <a:p>
            <a:pPr>
              <a:defRPr/>
            </a:pPr>
            <a:endParaRPr lang="en-US" sz="1100" dirty="0">
              <a:solidFill>
                <a:schemeClr val="bg1">
                  <a:lumMod val="10000"/>
                </a:schemeClr>
              </a:solidFill>
              <a:latin typeface="Franklin Gothic Book (Body)"/>
            </a:endParaRPr>
          </a:p>
        </p:txBody>
      </p:sp>
      <p:sp>
        <p:nvSpPr>
          <p:cNvPr id="4" name="Rectangle 3"/>
          <p:cNvSpPr/>
          <p:nvPr/>
        </p:nvSpPr>
        <p:spPr>
          <a:xfrm>
            <a:off x="8142050" y="4727643"/>
            <a:ext cx="496111" cy="243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493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990600"/>
            <a:ext cx="8686800" cy="5660975"/>
          </a:xfrm>
          <a:prstGeom prst="rect">
            <a:avLst/>
          </a:prstGeom>
          <a:ln w="3175">
            <a:solidFill>
              <a:schemeClr val="tx1"/>
            </a:solidFill>
          </a:ln>
        </p:spPr>
      </p:pic>
      <p:sp>
        <p:nvSpPr>
          <p:cNvPr id="2" name="Title 1"/>
          <p:cNvSpPr>
            <a:spLocks noGrp="1"/>
          </p:cNvSpPr>
          <p:nvPr>
            <p:ph type="title"/>
          </p:nvPr>
        </p:nvSpPr>
        <p:spPr/>
        <p:txBody>
          <a:bodyPr/>
          <a:lstStyle/>
          <a:p>
            <a:r>
              <a:rPr lang="en-US" dirty="0" smtClean="0"/>
              <a:t>Viewing Consents</a:t>
            </a:r>
            <a:endParaRPr lang="en-US" dirty="0"/>
          </a:p>
        </p:txBody>
      </p:sp>
      <p:sp>
        <p:nvSpPr>
          <p:cNvPr id="6" name="Rectangle 5"/>
          <p:cNvSpPr/>
          <p:nvPr/>
        </p:nvSpPr>
        <p:spPr>
          <a:xfrm>
            <a:off x="1219200" y="2819400"/>
            <a:ext cx="5105400" cy="1446550"/>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100" i="1" dirty="0" smtClean="0">
                <a:solidFill>
                  <a:schemeClr val="bg1">
                    <a:lumMod val="10000"/>
                  </a:schemeClr>
                </a:solidFill>
                <a:latin typeface="Franklin Gothic Book (Body)"/>
              </a:rPr>
              <a:t>A </a:t>
            </a:r>
            <a:r>
              <a:rPr lang="en-US" sz="1100" i="1" dirty="0">
                <a:solidFill>
                  <a:schemeClr val="bg1">
                    <a:lumMod val="10000"/>
                  </a:schemeClr>
                </a:solidFill>
                <a:latin typeface="Franklin Gothic Book (Body)"/>
              </a:rPr>
              <a:t>consent is considered “</a:t>
            </a:r>
            <a:r>
              <a:rPr lang="en-US" sz="1100" b="1" i="1" dirty="0">
                <a:solidFill>
                  <a:schemeClr val="bg1">
                    <a:lumMod val="10000"/>
                  </a:schemeClr>
                </a:solidFill>
                <a:latin typeface="Franklin Gothic Book (Body)"/>
              </a:rPr>
              <a:t>complete</a:t>
            </a:r>
            <a:r>
              <a:rPr lang="en-US" sz="1100" i="1" dirty="0">
                <a:solidFill>
                  <a:schemeClr val="bg1">
                    <a:lumMod val="10000"/>
                  </a:schemeClr>
                </a:solidFill>
                <a:latin typeface="Franklin Gothic Book (Body)"/>
              </a:rPr>
              <a:t>” when all required signatures are captured.</a:t>
            </a:r>
          </a:p>
          <a:p>
            <a:pPr>
              <a:defRPr/>
            </a:pPr>
            <a:endParaRPr lang="en-US" sz="1100" dirty="0">
              <a:solidFill>
                <a:schemeClr val="bg1">
                  <a:lumMod val="10000"/>
                </a:schemeClr>
              </a:solidFill>
              <a:latin typeface="Franklin Gothic Book (Body)"/>
            </a:endParaRPr>
          </a:p>
          <a:p>
            <a:pPr>
              <a:defRPr/>
            </a:pPr>
            <a:r>
              <a:rPr lang="en-US" sz="1100" dirty="0">
                <a:solidFill>
                  <a:schemeClr val="bg1">
                    <a:lumMod val="10000"/>
                  </a:schemeClr>
                </a:solidFill>
                <a:latin typeface="Franklin Gothic Book (Body)"/>
              </a:rPr>
              <a:t>The </a:t>
            </a:r>
            <a:r>
              <a:rPr lang="en-US" sz="1100" b="1" dirty="0">
                <a:solidFill>
                  <a:schemeClr val="bg1">
                    <a:lumMod val="10000"/>
                  </a:schemeClr>
                </a:solidFill>
                <a:latin typeface="Franklin Gothic Book (Body)"/>
              </a:rPr>
              <a:t>Patient</a:t>
            </a:r>
            <a:r>
              <a:rPr lang="en-US" sz="1100" dirty="0">
                <a:solidFill>
                  <a:schemeClr val="bg1">
                    <a:lumMod val="10000"/>
                  </a:schemeClr>
                </a:solidFill>
                <a:latin typeface="Franklin Gothic Book (Body)"/>
              </a:rPr>
              <a:t> tab displays all consents for the selected patient, both </a:t>
            </a:r>
            <a:r>
              <a:rPr lang="en-US" sz="1100" i="1" dirty="0">
                <a:solidFill>
                  <a:schemeClr val="bg1">
                    <a:lumMod val="10000"/>
                  </a:schemeClr>
                </a:solidFill>
                <a:latin typeface="Franklin Gothic Book (Body)"/>
              </a:rPr>
              <a:t>complete</a:t>
            </a:r>
            <a:r>
              <a:rPr lang="en-US" sz="1100" dirty="0">
                <a:solidFill>
                  <a:schemeClr val="bg1">
                    <a:lumMod val="10000"/>
                  </a:schemeClr>
                </a:solidFill>
                <a:latin typeface="Franklin Gothic Book (Body)"/>
              </a:rPr>
              <a:t> and </a:t>
            </a:r>
            <a:r>
              <a:rPr lang="en-US" sz="1100" i="1" dirty="0">
                <a:solidFill>
                  <a:schemeClr val="bg1">
                    <a:lumMod val="10000"/>
                  </a:schemeClr>
                </a:solidFill>
                <a:latin typeface="Franklin Gothic Book (Body)"/>
              </a:rPr>
              <a:t>incomplete</a:t>
            </a:r>
            <a:r>
              <a:rPr lang="en-US" sz="1100" dirty="0" smtClean="0">
                <a:solidFill>
                  <a:schemeClr val="bg1">
                    <a:lumMod val="10000"/>
                  </a:schemeClr>
                </a:solidFill>
                <a:latin typeface="Franklin Gothic Book (Body)"/>
              </a:rPr>
              <a:t>. (</a:t>
            </a:r>
            <a:r>
              <a:rPr lang="en-US" sz="1100" dirty="0">
                <a:solidFill>
                  <a:schemeClr val="bg1">
                    <a:lumMod val="10000"/>
                  </a:schemeClr>
                </a:solidFill>
                <a:latin typeface="Franklin Gothic Book (Body)"/>
              </a:rPr>
              <a:t>Aged </a:t>
            </a:r>
            <a:r>
              <a:rPr lang="en-US" sz="1100" dirty="0" smtClean="0">
                <a:solidFill>
                  <a:schemeClr val="bg1">
                    <a:lumMod val="10000"/>
                  </a:schemeClr>
                </a:solidFill>
                <a:latin typeface="Franklin Gothic Book (Body)"/>
              </a:rPr>
              <a:t>documents may be </a:t>
            </a:r>
            <a:r>
              <a:rPr lang="en-US" sz="1100" dirty="0">
                <a:solidFill>
                  <a:schemeClr val="bg1">
                    <a:lumMod val="10000"/>
                  </a:schemeClr>
                </a:solidFill>
                <a:latin typeface="Franklin Gothic Book (Body)"/>
              </a:rPr>
              <a:t>purged based on your </a:t>
            </a:r>
            <a:r>
              <a:rPr lang="en-US" sz="1100" dirty="0" smtClean="0">
                <a:solidFill>
                  <a:schemeClr val="bg1">
                    <a:lumMod val="10000"/>
                  </a:schemeClr>
                </a:solidFill>
                <a:latin typeface="Franklin Gothic Book (Body)"/>
              </a:rPr>
              <a:t>facility configuration.)</a:t>
            </a:r>
            <a:endParaRPr lang="en-US" sz="1100" dirty="0">
              <a:solidFill>
                <a:schemeClr val="bg1">
                  <a:lumMod val="10000"/>
                </a:schemeClr>
              </a:solidFill>
              <a:latin typeface="Franklin Gothic Book (Body)"/>
            </a:endParaRPr>
          </a:p>
          <a:p>
            <a:pPr>
              <a:defRPr/>
            </a:pPr>
            <a:endParaRPr lang="en-US" altLang="en-US" sz="1100" b="1" u="sng" dirty="0">
              <a:solidFill>
                <a:schemeClr val="bg1">
                  <a:lumMod val="10000"/>
                </a:schemeClr>
              </a:solidFill>
              <a:latin typeface="Franklin Gothic Book (Body)"/>
              <a:cs typeface="Times New Roman" pitchFamily="18" charset="0"/>
            </a:endParaRPr>
          </a:p>
          <a:p>
            <a:pPr>
              <a:defRPr/>
            </a:pPr>
            <a:r>
              <a:rPr lang="en-US" altLang="en-US" sz="1100" dirty="0">
                <a:solidFill>
                  <a:schemeClr val="bg1">
                    <a:lumMod val="10000"/>
                  </a:schemeClr>
                </a:solidFill>
                <a:latin typeface="Franklin Gothic Book (Body)"/>
                <a:cs typeface="Times New Roman" pitchFamily="18" charset="0"/>
              </a:rPr>
              <a:t>Double-click a document </a:t>
            </a:r>
            <a:r>
              <a:rPr lang="en-US" altLang="en-US" sz="1100" dirty="0" smtClean="0">
                <a:solidFill>
                  <a:schemeClr val="bg1">
                    <a:lumMod val="10000"/>
                  </a:schemeClr>
                </a:solidFill>
                <a:latin typeface="Franklin Gothic Book (Body)"/>
                <a:cs typeface="Times New Roman" pitchFamily="18" charset="0"/>
              </a:rPr>
              <a:t>to </a:t>
            </a:r>
            <a:r>
              <a:rPr lang="en-US" altLang="en-US" sz="1100" dirty="0">
                <a:solidFill>
                  <a:schemeClr val="bg1">
                    <a:lumMod val="10000"/>
                  </a:schemeClr>
                </a:solidFill>
                <a:latin typeface="Franklin Gothic Book (Body)"/>
                <a:cs typeface="Times New Roman" pitchFamily="18" charset="0"/>
              </a:rPr>
              <a:t>view a completed consent (or to continue working on an incomplete consent).</a:t>
            </a:r>
          </a:p>
        </p:txBody>
      </p:sp>
      <p:sp>
        <p:nvSpPr>
          <p:cNvPr id="10" name="Rounded Rectangle 9"/>
          <p:cNvSpPr/>
          <p:nvPr/>
        </p:nvSpPr>
        <p:spPr>
          <a:xfrm>
            <a:off x="2430780" y="1905000"/>
            <a:ext cx="652888" cy="58528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712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04800" y="1524000"/>
            <a:ext cx="7924800" cy="4191000"/>
          </a:xfrm>
          <a:prstGeom prst="rect">
            <a:avLst/>
          </a:prstGeom>
        </p:spPr>
        <p:txBody>
          <a:bodyPr/>
          <a:lstStyle/>
          <a:p>
            <a:r>
              <a:rPr lang="en-US" dirty="0"/>
              <a:t>Accessing iMedConsent</a:t>
            </a:r>
          </a:p>
          <a:p>
            <a:r>
              <a:rPr lang="en-US" dirty="0" smtClean="0"/>
              <a:t>Navigation</a:t>
            </a:r>
          </a:p>
          <a:p>
            <a:r>
              <a:rPr lang="en-US" dirty="0"/>
              <a:t>Favorites</a:t>
            </a:r>
          </a:p>
          <a:p>
            <a:r>
              <a:rPr lang="en-US" dirty="0" smtClean="0"/>
              <a:t>Starting the Consent</a:t>
            </a:r>
          </a:p>
          <a:p>
            <a:r>
              <a:rPr lang="en-US" dirty="0"/>
              <a:t>Customizations</a:t>
            </a:r>
          </a:p>
          <a:p>
            <a:r>
              <a:rPr lang="en-US" dirty="0" smtClean="0"/>
              <a:t>Completing the </a:t>
            </a:r>
            <a:r>
              <a:rPr lang="en-US" dirty="0"/>
              <a:t>Consent</a:t>
            </a:r>
          </a:p>
          <a:p>
            <a:pPr marL="0" indent="0">
              <a:buNone/>
            </a:pPr>
            <a:endParaRPr lang="en-US" dirty="0"/>
          </a:p>
          <a:p>
            <a:pPr marL="0" indent="0">
              <a:buNone/>
            </a:pPr>
            <a:r>
              <a:rPr lang="en-US" sz="1400" i="1" dirty="0"/>
              <a:t>Your </a:t>
            </a:r>
            <a:r>
              <a:rPr lang="en-US" sz="1400" i="1" dirty="0" smtClean="0"/>
              <a:t>facility may </a:t>
            </a:r>
            <a:r>
              <a:rPr lang="en-US" sz="1400" i="1" dirty="0"/>
              <a:t>be configured differently from the examples listed.  Some </a:t>
            </a:r>
            <a:r>
              <a:rPr lang="en-US" sz="1400" i="1" dirty="0" smtClean="0"/>
              <a:t>functionality may </a:t>
            </a:r>
            <a:r>
              <a:rPr lang="en-US" sz="1400" i="1" dirty="0"/>
              <a:t>not be applicable or available at your </a:t>
            </a:r>
            <a:r>
              <a:rPr lang="en-US" sz="1400" i="1" dirty="0" smtClean="0"/>
              <a:t>facility.  Consult </a:t>
            </a:r>
            <a:r>
              <a:rPr lang="en-US" sz="1400" i="1" dirty="0"/>
              <a:t>your </a:t>
            </a:r>
            <a:r>
              <a:rPr lang="en-US" sz="1400" i="1" dirty="0" smtClean="0"/>
              <a:t>facility for specific </a:t>
            </a:r>
            <a:r>
              <a:rPr lang="en-US" sz="1400" i="1" dirty="0"/>
              <a:t>processes</a:t>
            </a:r>
            <a:r>
              <a:rPr lang="en-US" sz="1400" i="1" dirty="0" smtClean="0"/>
              <a:t>.</a:t>
            </a:r>
            <a:endParaRPr lang="en-US" sz="1400" i="1" dirty="0"/>
          </a:p>
        </p:txBody>
      </p:sp>
      <p:sp>
        <p:nvSpPr>
          <p:cNvPr id="4" name="Text Placeholder 3"/>
          <p:cNvSpPr>
            <a:spLocks noGrp="1"/>
          </p:cNvSpPr>
          <p:nvPr>
            <p:ph type="body" sz="quarter" idx="4294967295"/>
          </p:nvPr>
        </p:nvSpPr>
        <p:spPr>
          <a:xfrm>
            <a:off x="304800" y="838200"/>
            <a:ext cx="6781800" cy="609600"/>
          </a:xfrm>
          <a:prstGeom prst="rect">
            <a:avLst/>
          </a:prstGeom>
        </p:spPr>
        <p:txBody>
          <a:bodyPr/>
          <a:lstStyle/>
          <a:p>
            <a:pPr marL="0" indent="0">
              <a:buNone/>
            </a:pPr>
            <a:r>
              <a:rPr lang="en-US" dirty="0" smtClean="0"/>
              <a:t>Course Outline</a:t>
            </a:r>
            <a:endParaRPr lang="en-US" dirty="0"/>
          </a:p>
        </p:txBody>
      </p:sp>
    </p:spTree>
    <p:extLst>
      <p:ext uri="{BB962C8B-B14F-4D97-AF65-F5344CB8AC3E}">
        <p14:creationId xmlns:p14="http://schemas.microsoft.com/office/powerpoint/2010/main" val="1181837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33400" y="2286000"/>
            <a:ext cx="7924800" cy="3657600"/>
          </a:xfrm>
        </p:spPr>
        <p:txBody>
          <a:bodyPr>
            <a:normAutofit/>
          </a:bodyPr>
          <a:lstStyle/>
          <a:p>
            <a:r>
              <a:rPr lang="en-US" dirty="0"/>
              <a:t>You now have an understanding of the iMedConsent application, including</a:t>
            </a:r>
            <a:r>
              <a:rPr lang="en-US" dirty="0" smtClean="0"/>
              <a:t>:</a:t>
            </a:r>
            <a:endParaRPr lang="en-US" dirty="0"/>
          </a:p>
          <a:p>
            <a:pPr marL="754380" lvl="1">
              <a:buFont typeface="Arial" panose="020B0604020202020204" pitchFamily="34" charset="0"/>
              <a:buChar char="•"/>
            </a:pPr>
            <a:r>
              <a:rPr lang="en-US" dirty="0"/>
              <a:t>How to Access iMedConsent</a:t>
            </a:r>
          </a:p>
          <a:p>
            <a:pPr marL="754380" lvl="1">
              <a:buFont typeface="Arial" panose="020B0604020202020204" pitchFamily="34" charset="0"/>
              <a:buChar char="•"/>
            </a:pPr>
            <a:r>
              <a:rPr lang="en-US" dirty="0" smtClean="0"/>
              <a:t>Navigation</a:t>
            </a:r>
          </a:p>
          <a:p>
            <a:pPr marL="754380" lvl="1">
              <a:buFont typeface="Arial" panose="020B0604020202020204" pitchFamily="34" charset="0"/>
              <a:buChar char="•"/>
            </a:pPr>
            <a:r>
              <a:rPr lang="en-US" dirty="0" smtClean="0"/>
              <a:t>Favorites</a:t>
            </a:r>
            <a:endParaRPr lang="en-US" dirty="0"/>
          </a:p>
          <a:p>
            <a:pPr marL="754380" lvl="1">
              <a:buFont typeface="Arial" panose="020B0604020202020204" pitchFamily="34" charset="0"/>
              <a:buChar char="•"/>
            </a:pPr>
            <a:r>
              <a:rPr lang="en-US" dirty="0" smtClean="0"/>
              <a:t>Starting the Consent</a:t>
            </a:r>
          </a:p>
          <a:p>
            <a:pPr marL="754380" lvl="1">
              <a:buFont typeface="Arial" panose="020B0604020202020204" pitchFamily="34" charset="0"/>
              <a:buChar char="•"/>
            </a:pPr>
            <a:r>
              <a:rPr lang="en-US" dirty="0"/>
              <a:t>Working with Customizations</a:t>
            </a:r>
          </a:p>
          <a:p>
            <a:pPr marL="754380" lvl="1">
              <a:buFont typeface="Arial" panose="020B0604020202020204" pitchFamily="34" charset="0"/>
              <a:buChar char="•"/>
            </a:pPr>
            <a:r>
              <a:rPr lang="en-US" dirty="0" smtClean="0"/>
              <a:t>How </a:t>
            </a:r>
            <a:r>
              <a:rPr lang="en-US" dirty="0"/>
              <a:t>to Complete a </a:t>
            </a:r>
            <a:r>
              <a:rPr lang="en-US" dirty="0" smtClean="0"/>
              <a:t>Consent</a:t>
            </a:r>
          </a:p>
        </p:txBody>
      </p:sp>
      <p:sp>
        <p:nvSpPr>
          <p:cNvPr id="6" name="Text Placeholder 3"/>
          <p:cNvSpPr>
            <a:spLocks noGrp="1"/>
          </p:cNvSpPr>
          <p:nvPr>
            <p:ph type="body" sz="quarter" idx="11"/>
          </p:nvPr>
        </p:nvSpPr>
        <p:spPr>
          <a:xfrm>
            <a:off x="533400" y="2057400"/>
            <a:ext cx="6781800" cy="609600"/>
          </a:xfrm>
        </p:spPr>
        <p:txBody>
          <a:bodyPr/>
          <a:lstStyle/>
          <a:p>
            <a:r>
              <a:rPr lang="en-US" dirty="0" smtClean="0"/>
              <a:t>Summary</a:t>
            </a:r>
            <a:endParaRPr lang="en-US" dirty="0"/>
          </a:p>
        </p:txBody>
      </p:sp>
    </p:spTree>
    <p:extLst>
      <p:ext uri="{BB962C8B-B14F-4D97-AF65-F5344CB8AC3E}">
        <p14:creationId xmlns:p14="http://schemas.microsoft.com/office/powerpoint/2010/main" val="1830094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body" sz="quarter" idx="11"/>
          </p:nvPr>
        </p:nvSpPr>
        <p:spPr>
          <a:xfrm>
            <a:off x="914400" y="2590800"/>
            <a:ext cx="5257800" cy="1752600"/>
          </a:xfrm>
        </p:spPr>
        <p:txBody>
          <a:bodyPr/>
          <a:lstStyle/>
          <a:p>
            <a:r>
              <a:rPr lang="en-US" dirty="0" smtClean="0"/>
              <a:t>Accessing iMedConsent</a:t>
            </a:r>
            <a:endParaRPr lang="en-US" dirty="0"/>
          </a:p>
        </p:txBody>
      </p:sp>
    </p:spTree>
    <p:extLst>
      <p:ext uri="{BB962C8B-B14F-4D97-AF65-F5344CB8AC3E}">
        <p14:creationId xmlns:p14="http://schemas.microsoft.com/office/powerpoint/2010/main" val="35779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iMedConsent</a:t>
            </a:r>
          </a:p>
        </p:txBody>
      </p:sp>
      <p:grpSp>
        <p:nvGrpSpPr>
          <p:cNvPr id="3" name="Group 2"/>
          <p:cNvGrpSpPr/>
          <p:nvPr/>
        </p:nvGrpSpPr>
        <p:grpSpPr>
          <a:xfrm>
            <a:off x="228600" y="990600"/>
            <a:ext cx="8077200" cy="4976231"/>
            <a:chOff x="228600" y="990600"/>
            <a:chExt cx="8077200" cy="4976231"/>
          </a:xfrm>
        </p:grpSpPr>
        <p:sp>
          <p:nvSpPr>
            <p:cNvPr id="4" name="Text Placeholder 2"/>
            <p:cNvSpPr txBox="1">
              <a:spLocks/>
            </p:cNvSpPr>
            <p:nvPr/>
          </p:nvSpPr>
          <p:spPr>
            <a:xfrm>
              <a:off x="228600" y="990600"/>
              <a:ext cx="8077200" cy="4191000"/>
            </a:xfrm>
            <a:prstGeom prst="rect">
              <a:avLst/>
            </a:prstGeom>
          </p:spPr>
          <p:txBody>
            <a:bodyPr/>
            <a:lstStyle>
              <a:lvl1pPr marL="342900" indent="-342900" algn="l" rtl="0" eaLnBrk="1" fontAlgn="base" hangingPunct="1">
                <a:spcBef>
                  <a:spcPct val="20000"/>
                </a:spcBef>
                <a:spcAft>
                  <a:spcPct val="0"/>
                </a:spcAft>
                <a:buClr>
                  <a:schemeClr val="accent1"/>
                </a:buClr>
                <a:buFont typeface="Arial" pitchFamily="34" charset="0"/>
                <a:buChar char="•"/>
                <a:defRPr sz="2200" b="0" i="0" kern="1200" baseline="0">
                  <a:solidFill>
                    <a:srgbClr val="09080A"/>
                  </a:solidFill>
                  <a:latin typeface="Arial"/>
                  <a:ea typeface="+mn-ea"/>
                  <a:cs typeface="Arial"/>
                </a:defRPr>
              </a:lvl1pPr>
              <a:lvl2pPr marL="800100" indent="-342900" algn="l" rtl="0" eaLnBrk="1" fontAlgn="base" hangingPunct="1">
                <a:spcBef>
                  <a:spcPct val="20000"/>
                </a:spcBef>
                <a:spcAft>
                  <a:spcPct val="0"/>
                </a:spcAft>
                <a:buClr>
                  <a:schemeClr val="accent1"/>
                </a:buClr>
                <a:buFont typeface="Arial" pitchFamily="34" charset="0"/>
                <a:buChar char="‒"/>
                <a:defRPr sz="2000" b="0" i="0" kern="1200" baseline="0">
                  <a:solidFill>
                    <a:srgbClr val="424447"/>
                  </a:solidFill>
                  <a:latin typeface="Arial"/>
                  <a:ea typeface="+mn-ea"/>
                  <a:cs typeface="Arial"/>
                </a:defRPr>
              </a:lvl2pPr>
              <a:lvl3pPr marL="1143000" indent="-228600" algn="l" rtl="0" eaLnBrk="1" fontAlgn="base" hangingPunct="1">
                <a:spcBef>
                  <a:spcPct val="20000"/>
                </a:spcBef>
                <a:spcAft>
                  <a:spcPct val="0"/>
                </a:spcAft>
                <a:buClr>
                  <a:schemeClr val="accent1"/>
                </a:buClr>
                <a:buFont typeface="Courier New" panose="02070309020205020404" pitchFamily="49" charset="0"/>
                <a:buChar char="o"/>
                <a:defRPr sz="1600" b="0" i="0" kern="1200" baseline="0">
                  <a:solidFill>
                    <a:srgbClr val="09080A"/>
                  </a:solidFill>
                  <a:latin typeface="Arial"/>
                  <a:ea typeface="+mn-ea"/>
                  <a:cs typeface="Arial"/>
                </a:defRPr>
              </a:lvl3pPr>
              <a:lvl4pPr marL="1600200" indent="-228600" algn="l" rtl="0" eaLnBrk="1" fontAlgn="base" hangingPunct="1">
                <a:spcBef>
                  <a:spcPct val="20000"/>
                </a:spcBef>
                <a:spcAft>
                  <a:spcPct val="0"/>
                </a:spcAft>
                <a:buClr>
                  <a:schemeClr val="accent1"/>
                </a:buClr>
                <a:buFont typeface="Arial" panose="020B0604020202020204" pitchFamily="34" charset="0"/>
                <a:buChar char="•"/>
                <a:defRPr sz="1300" b="0" i="0" kern="1200" baseline="0">
                  <a:solidFill>
                    <a:srgbClr val="09080A"/>
                  </a:solidFill>
                  <a:latin typeface="Arial"/>
                  <a:ea typeface="+mn-ea"/>
                  <a:cs typeface="Arial"/>
                </a:defRPr>
              </a:lvl4pPr>
              <a:lvl5pPr marL="2057400" indent="-228600" algn="l" rtl="0" eaLnBrk="1" fontAlgn="base" hangingPunct="1">
                <a:spcBef>
                  <a:spcPct val="20000"/>
                </a:spcBef>
                <a:spcAft>
                  <a:spcPct val="0"/>
                </a:spcAft>
                <a:buClr>
                  <a:schemeClr val="accent1"/>
                </a:buClr>
                <a:buFont typeface="Arial" pitchFamily="34" charset="0"/>
                <a:buChar char="»"/>
                <a:defRPr sz="1300" b="0" i="0" kern="1200">
                  <a:solidFill>
                    <a:srgbClr val="09080A"/>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latin typeface="Arial" panose="020B0604020202020204" pitchFamily="34" charset="0"/>
                  <a:cs typeface="Arial" panose="020B0604020202020204" pitchFamily="34" charset="0"/>
                </a:rPr>
                <a:t>Typically</a:t>
              </a:r>
              <a:r>
                <a:rPr lang="en-US" sz="2000" dirty="0">
                  <a:latin typeface="Arial" panose="020B0604020202020204" pitchFamily="34" charset="0"/>
                  <a:cs typeface="Arial" panose="020B0604020202020204" pitchFamily="34" charset="0"/>
                </a:rPr>
                <a:t>, you </a:t>
              </a:r>
              <a:r>
                <a:rPr lang="en-US" sz="2000" dirty="0" smtClean="0">
                  <a:latin typeface="Arial" panose="020B0604020202020204" pitchFamily="34" charset="0"/>
                  <a:cs typeface="Arial" panose="020B0604020202020204" pitchFamily="34" charset="0"/>
                </a:rPr>
                <a:t>will </a:t>
              </a:r>
              <a:r>
                <a:rPr lang="en-US" sz="2000" dirty="0">
                  <a:latin typeface="Arial" panose="020B0604020202020204" pitchFamily="34" charset="0"/>
                  <a:cs typeface="Arial" panose="020B0604020202020204" pitchFamily="34" charset="0"/>
                </a:rPr>
                <a:t>access </a:t>
              </a:r>
              <a:r>
                <a:rPr lang="en-US" sz="2000" dirty="0" smtClean="0">
                  <a:latin typeface="Arial" panose="020B0604020202020204" pitchFamily="34" charset="0"/>
                  <a:cs typeface="Arial" panose="020B0604020202020204" pitchFamily="34" charset="0"/>
                </a:rPr>
                <a:t>iMedConsent </a:t>
              </a:r>
              <a:r>
                <a:rPr lang="en-US" sz="2000" dirty="0">
                  <a:latin typeface="Arial" panose="020B0604020202020204" pitchFamily="34" charset="0"/>
                  <a:cs typeface="Arial" panose="020B0604020202020204" pitchFamily="34" charset="0"/>
                </a:rPr>
                <a:t>directly through your </a:t>
              </a:r>
              <a:r>
                <a:rPr lang="en-US" sz="2000" dirty="0" smtClean="0">
                  <a:latin typeface="Arial" panose="020B0604020202020204" pitchFamily="34" charset="0"/>
                  <a:cs typeface="Arial" panose="020B0604020202020204" pitchFamily="34" charset="0"/>
                </a:rPr>
                <a:t>EMR</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marL="628650" lvl="2"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There may be multiple ways to access iMed. </a:t>
              </a:r>
              <a:r>
                <a:rPr lang="en-US" sz="1800" dirty="0" smtClean="0">
                  <a:latin typeface="Arial" panose="020B0604020202020204" pitchFamily="34" charset="0"/>
                  <a:cs typeface="Arial" panose="020B0604020202020204" pitchFamily="34" charset="0"/>
                </a:rPr>
                <a:t>Check </a:t>
              </a:r>
              <a:r>
                <a:rPr lang="en-US" sz="1800" dirty="0">
                  <a:latin typeface="Arial" panose="020B0604020202020204" pitchFamily="34" charset="0"/>
                  <a:cs typeface="Arial" panose="020B0604020202020204" pitchFamily="34" charset="0"/>
                </a:rPr>
                <a:t>with your facility for </a:t>
              </a:r>
              <a:r>
                <a:rPr lang="en-US" sz="1800" dirty="0" smtClean="0">
                  <a:latin typeface="Arial" panose="020B0604020202020204" pitchFamily="34" charset="0"/>
                  <a:cs typeface="Arial" panose="020B0604020202020204" pitchFamily="34" charset="0"/>
                </a:rPr>
                <a:t>specific configurations.</a:t>
              </a:r>
              <a:endParaRPr lang="en-US" sz="1800" dirty="0">
                <a:latin typeface="Arial" panose="020B0604020202020204" pitchFamily="34" charset="0"/>
                <a:cs typeface="Arial" panose="020B0604020202020204" pitchFamily="34" charset="0"/>
              </a:endParaRPr>
            </a:p>
            <a:p>
              <a:pPr marL="0" indent="0">
                <a:buNone/>
              </a:pPr>
              <a:endParaRPr lang="en-US" dirty="0">
                <a:latin typeface="Cambria (Headings)"/>
                <a:cs typeface="Times New Roman" panose="02020603050405020304" pitchFamily="18" charset="0"/>
              </a:endParaRPr>
            </a:p>
          </p:txBody>
        </p:sp>
        <p:pic>
          <p:nvPicPr>
            <p:cNvPr id="5" name="Picture 2" descr="C:\Users\bmoran\AppData\Local\Temp\SNAGHTML24e60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768" y="2133600"/>
              <a:ext cx="5715000" cy="3833231"/>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9554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body" sz="quarter" idx="11"/>
          </p:nvPr>
        </p:nvSpPr>
        <p:spPr>
          <a:xfrm>
            <a:off x="914400" y="2590800"/>
            <a:ext cx="5257800" cy="1752600"/>
          </a:xfrm>
        </p:spPr>
        <p:txBody>
          <a:bodyPr/>
          <a:lstStyle/>
          <a:p>
            <a:r>
              <a:rPr lang="en-US" dirty="0" smtClean="0"/>
              <a:t>Navigation</a:t>
            </a:r>
            <a:endParaRPr lang="en-US" dirty="0"/>
          </a:p>
        </p:txBody>
      </p:sp>
    </p:spTree>
    <p:extLst>
      <p:ext uri="{BB962C8B-B14F-4D97-AF65-F5344CB8AC3E}">
        <p14:creationId xmlns:p14="http://schemas.microsoft.com/office/powerpoint/2010/main" val="61602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304800" y="997012"/>
            <a:ext cx="8686800" cy="5628068"/>
          </a:xfrm>
          <a:prstGeom prst="rect">
            <a:avLst/>
          </a:prstGeom>
          <a:ln w="3175">
            <a:solidFill>
              <a:schemeClr val="tx1"/>
            </a:solidFill>
          </a:ln>
        </p:spPr>
      </p:pic>
      <p:sp>
        <p:nvSpPr>
          <p:cNvPr id="2" name="Title 1"/>
          <p:cNvSpPr>
            <a:spLocks noGrp="1"/>
          </p:cNvSpPr>
          <p:nvPr>
            <p:ph type="title"/>
          </p:nvPr>
        </p:nvSpPr>
        <p:spPr/>
        <p:txBody>
          <a:bodyPr/>
          <a:lstStyle/>
          <a:p>
            <a:r>
              <a:rPr lang="en-US" dirty="0" smtClean="0"/>
              <a:t>Screen Layout</a:t>
            </a:r>
            <a:endParaRPr lang="en-US" dirty="0"/>
          </a:p>
        </p:txBody>
      </p:sp>
      <p:sp>
        <p:nvSpPr>
          <p:cNvPr id="5" name="Rectangle 4"/>
          <p:cNvSpPr/>
          <p:nvPr/>
        </p:nvSpPr>
        <p:spPr>
          <a:xfrm>
            <a:off x="1524000" y="1676400"/>
            <a:ext cx="4152898" cy="769441"/>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b="1" dirty="0" smtClean="0">
                <a:solidFill>
                  <a:srgbClr val="424447"/>
                </a:solidFill>
                <a:latin typeface="Franklin Gothic Book (Body)"/>
                <a:cs typeface="Times New Roman" pitchFamily="18" charset="0"/>
              </a:rPr>
              <a:t>Browse/Search/Favorites</a:t>
            </a:r>
          </a:p>
          <a:p>
            <a:pPr>
              <a:defRPr/>
            </a:pPr>
            <a:r>
              <a:rPr lang="en-US" altLang="en-US" sz="1100" dirty="0" smtClean="0">
                <a:solidFill>
                  <a:srgbClr val="424447"/>
                </a:solidFill>
                <a:latin typeface="Franklin Gothic Book (Body)"/>
                <a:cs typeface="Times New Roman" pitchFamily="18" charset="0"/>
              </a:rPr>
              <a:t>To </a:t>
            </a:r>
            <a:r>
              <a:rPr lang="en-US" altLang="en-US" sz="1100" dirty="0">
                <a:solidFill>
                  <a:srgbClr val="424447"/>
                </a:solidFill>
                <a:latin typeface="Franklin Gothic Book (Body)"/>
                <a:cs typeface="Times New Roman" pitchFamily="18" charset="0"/>
              </a:rPr>
              <a:t>find consents and other library </a:t>
            </a:r>
            <a:r>
              <a:rPr lang="en-US" altLang="en-US" sz="1100" dirty="0" smtClean="0">
                <a:solidFill>
                  <a:srgbClr val="424447"/>
                </a:solidFill>
                <a:latin typeface="Franklin Gothic Book (Body)"/>
                <a:cs typeface="Times New Roman" pitchFamily="18" charset="0"/>
              </a:rPr>
              <a:t>documents.</a:t>
            </a:r>
          </a:p>
          <a:p>
            <a:pPr>
              <a:defRPr/>
            </a:pPr>
            <a:endParaRPr lang="en-US" altLang="en-US" sz="1100" i="1" dirty="0">
              <a:solidFill>
                <a:srgbClr val="424447"/>
              </a:solidFill>
              <a:latin typeface="Franklin Gothic Book (Body)"/>
              <a:cs typeface="Times New Roman" pitchFamily="18" charset="0"/>
            </a:endParaRPr>
          </a:p>
          <a:p>
            <a:pPr>
              <a:defRPr/>
            </a:pPr>
            <a:r>
              <a:rPr lang="en-US" altLang="en-US" sz="1100" b="1" dirty="0">
                <a:solidFill>
                  <a:srgbClr val="424447"/>
                </a:solidFill>
                <a:latin typeface="Franklin Gothic Book (Body)"/>
                <a:cs typeface="Times New Roman" pitchFamily="18" charset="0"/>
              </a:rPr>
              <a:t>Patient </a:t>
            </a:r>
            <a:r>
              <a:rPr lang="en-US" altLang="en-US" sz="1100" dirty="0">
                <a:solidFill>
                  <a:srgbClr val="424447"/>
                </a:solidFill>
                <a:latin typeface="Franklin Gothic Book (Body)"/>
                <a:cs typeface="Times New Roman" pitchFamily="18" charset="0"/>
              </a:rPr>
              <a:t>tab shows</a:t>
            </a:r>
            <a:r>
              <a:rPr lang="en-US" altLang="en-US" sz="1100" b="1" dirty="0">
                <a:solidFill>
                  <a:srgbClr val="424447"/>
                </a:solidFill>
                <a:latin typeface="Franklin Gothic Book (Body)"/>
                <a:cs typeface="Times New Roman" pitchFamily="18" charset="0"/>
              </a:rPr>
              <a:t> </a:t>
            </a:r>
            <a:r>
              <a:rPr lang="en-US" altLang="en-US" sz="1100" dirty="0">
                <a:solidFill>
                  <a:srgbClr val="424447"/>
                </a:solidFill>
                <a:latin typeface="Franklin Gothic Book (Body)"/>
                <a:cs typeface="Times New Roman" pitchFamily="18" charset="0"/>
              </a:rPr>
              <a:t>documents applicable to the selected patient</a:t>
            </a:r>
            <a:r>
              <a:rPr lang="en-US" altLang="en-US" sz="1100" dirty="0" smtClean="0">
                <a:solidFill>
                  <a:srgbClr val="424447"/>
                </a:solidFill>
                <a:latin typeface="Franklin Gothic Book (Body)"/>
                <a:cs typeface="Times New Roman" pitchFamily="18" charset="0"/>
              </a:rPr>
              <a:t>.</a:t>
            </a:r>
            <a:endParaRPr lang="en-US" altLang="en-US" sz="1100" i="1" dirty="0">
              <a:solidFill>
                <a:srgbClr val="424447"/>
              </a:solidFill>
              <a:latin typeface="Franklin Gothic Book (Body)"/>
              <a:cs typeface="Times New Roman" pitchFamily="18" charset="0"/>
            </a:endParaRPr>
          </a:p>
        </p:txBody>
      </p:sp>
      <p:sp>
        <p:nvSpPr>
          <p:cNvPr id="6" name="Rectangle 5"/>
          <p:cNvSpPr/>
          <p:nvPr/>
        </p:nvSpPr>
        <p:spPr>
          <a:xfrm>
            <a:off x="3886200" y="986005"/>
            <a:ext cx="3124198" cy="430887"/>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b="1" dirty="0" smtClean="0">
                <a:solidFill>
                  <a:srgbClr val="424447"/>
                </a:solidFill>
                <a:latin typeface="Franklin Gothic Book (Body)"/>
                <a:cs typeface="Times New Roman" pitchFamily="18" charset="0"/>
              </a:rPr>
              <a:t>Pending Signatures </a:t>
            </a:r>
            <a:r>
              <a:rPr lang="en-US" altLang="en-US" sz="1100" dirty="0" smtClean="0">
                <a:solidFill>
                  <a:srgbClr val="424447"/>
                </a:solidFill>
                <a:latin typeface="Franklin Gothic Book (Body)"/>
                <a:cs typeface="Times New Roman" pitchFamily="18" charset="0"/>
              </a:rPr>
              <a:t>tab (if applicable) </a:t>
            </a:r>
            <a:r>
              <a:rPr lang="en-US" altLang="en-US" sz="1100" dirty="0">
                <a:solidFill>
                  <a:srgbClr val="424447"/>
                </a:solidFill>
                <a:latin typeface="Franklin Gothic Book (Body)"/>
                <a:cs typeface="Times New Roman" pitchFamily="18" charset="0"/>
              </a:rPr>
              <a:t>shows</a:t>
            </a:r>
            <a:r>
              <a:rPr lang="en-US" altLang="en-US" sz="1100" b="1" dirty="0">
                <a:solidFill>
                  <a:srgbClr val="424447"/>
                </a:solidFill>
                <a:latin typeface="Franklin Gothic Book (Body)"/>
                <a:cs typeface="Times New Roman" pitchFamily="18" charset="0"/>
              </a:rPr>
              <a:t> </a:t>
            </a:r>
            <a:r>
              <a:rPr lang="en-US" altLang="en-US" sz="1100" dirty="0">
                <a:solidFill>
                  <a:srgbClr val="424447"/>
                </a:solidFill>
                <a:latin typeface="Franklin Gothic Book (Body)"/>
                <a:cs typeface="Times New Roman" pitchFamily="18" charset="0"/>
              </a:rPr>
              <a:t>documents </a:t>
            </a:r>
            <a:r>
              <a:rPr lang="en-US" altLang="en-US" sz="1100" dirty="0" smtClean="0">
                <a:solidFill>
                  <a:srgbClr val="424447"/>
                </a:solidFill>
                <a:latin typeface="Franklin Gothic Book (Body)"/>
                <a:cs typeface="Times New Roman" pitchFamily="18" charset="0"/>
              </a:rPr>
              <a:t>that need signatures</a:t>
            </a:r>
            <a:endParaRPr lang="en-US" altLang="en-US" sz="1100" i="1" dirty="0">
              <a:solidFill>
                <a:srgbClr val="424447"/>
              </a:solidFill>
              <a:latin typeface="Franklin Gothic Book (Body)"/>
              <a:cs typeface="Times New Roman" pitchFamily="18" charset="0"/>
            </a:endParaRPr>
          </a:p>
        </p:txBody>
      </p:sp>
      <p:sp>
        <p:nvSpPr>
          <p:cNvPr id="7" name="Rectangle 6"/>
          <p:cNvSpPr/>
          <p:nvPr/>
        </p:nvSpPr>
        <p:spPr>
          <a:xfrm>
            <a:off x="6629398" y="3296544"/>
            <a:ext cx="2324100" cy="600075"/>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altLang="en-US" sz="1100" b="1" dirty="0">
                <a:solidFill>
                  <a:srgbClr val="424447"/>
                </a:solidFill>
                <a:latin typeface="Franklin Gothic Book (Body)"/>
                <a:cs typeface="Times New Roman" pitchFamily="18" charset="0"/>
              </a:rPr>
              <a:t>Selected Patient </a:t>
            </a:r>
            <a:r>
              <a:rPr lang="en-US" altLang="en-US" sz="1100" dirty="0">
                <a:solidFill>
                  <a:srgbClr val="424447"/>
                </a:solidFill>
                <a:latin typeface="Franklin Gothic Book (Body)"/>
                <a:cs typeface="Times New Roman" pitchFamily="18" charset="0"/>
              </a:rPr>
              <a:t>(information from this patient </a:t>
            </a:r>
            <a:r>
              <a:rPr lang="en-US" altLang="en-US" sz="1100" dirty="0" smtClean="0">
                <a:solidFill>
                  <a:srgbClr val="424447"/>
                </a:solidFill>
                <a:latin typeface="Franklin Gothic Book (Body)"/>
                <a:cs typeface="Times New Roman" pitchFamily="18" charset="0"/>
              </a:rPr>
              <a:t>may populate on </a:t>
            </a:r>
            <a:r>
              <a:rPr lang="en-US" altLang="en-US" sz="1100" dirty="0">
                <a:solidFill>
                  <a:srgbClr val="424447"/>
                </a:solidFill>
                <a:latin typeface="Franklin Gothic Book (Body)"/>
                <a:cs typeface="Times New Roman" pitchFamily="18" charset="0"/>
              </a:rPr>
              <a:t>the </a:t>
            </a:r>
            <a:r>
              <a:rPr lang="en-US" altLang="en-US" sz="1100" dirty="0" smtClean="0">
                <a:solidFill>
                  <a:srgbClr val="424447"/>
                </a:solidFill>
                <a:latin typeface="Franklin Gothic Book (Body)"/>
                <a:cs typeface="Times New Roman" pitchFamily="18" charset="0"/>
              </a:rPr>
              <a:t>final document</a:t>
            </a:r>
            <a:r>
              <a:rPr lang="en-US" altLang="en-US" sz="1100" i="1" dirty="0" smtClean="0">
                <a:solidFill>
                  <a:srgbClr val="424447"/>
                </a:solidFill>
                <a:latin typeface="Franklin Gothic Book (Body)"/>
                <a:cs typeface="Times New Roman" pitchFamily="18" charset="0"/>
              </a:rPr>
              <a:t>). </a:t>
            </a:r>
            <a:endParaRPr lang="en-US" altLang="en-US" sz="1100" i="1" dirty="0">
              <a:solidFill>
                <a:srgbClr val="424447"/>
              </a:solidFill>
              <a:latin typeface="Franklin Gothic Book (Body)"/>
              <a:cs typeface="Times New Roman" pitchFamily="18" charset="0"/>
            </a:endParaRPr>
          </a:p>
        </p:txBody>
      </p:sp>
      <p:sp>
        <p:nvSpPr>
          <p:cNvPr id="3" name="Rounded Rectangle 2"/>
          <p:cNvSpPr/>
          <p:nvPr/>
        </p:nvSpPr>
        <p:spPr>
          <a:xfrm>
            <a:off x="323850" y="1308423"/>
            <a:ext cx="2266950" cy="2954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7351517" y="1977580"/>
            <a:ext cx="1640083" cy="108395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04800" y="5791200"/>
            <a:ext cx="3124200" cy="45007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2590800" y="1308423"/>
            <a:ext cx="1219200" cy="2954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Curved Connector 20"/>
          <p:cNvCxnSpPr>
            <a:stCxn id="18" idx="0"/>
            <a:endCxn id="6" idx="1"/>
          </p:cNvCxnSpPr>
          <p:nvPr/>
        </p:nvCxnSpPr>
        <p:spPr>
          <a:xfrm rot="5400000" flipH="1" flipV="1">
            <a:off x="3489813" y="912036"/>
            <a:ext cx="106974" cy="685800"/>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endCxn id="5" idx="1"/>
          </p:cNvCxnSpPr>
          <p:nvPr/>
        </p:nvCxnSpPr>
        <p:spPr>
          <a:xfrm rot="16200000" flipH="1">
            <a:off x="1166911" y="1704032"/>
            <a:ext cx="447478" cy="266699"/>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H="1">
            <a:off x="6987627" y="6141533"/>
            <a:ext cx="461084" cy="266697"/>
          </a:xfrm>
          <a:prstGeom prst="curved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76898" y="5839821"/>
            <a:ext cx="1905000" cy="261610"/>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b="1" dirty="0" smtClean="0">
                <a:solidFill>
                  <a:srgbClr val="424447"/>
                </a:solidFill>
                <a:latin typeface="Franklin Gothic Book (Body)"/>
                <a:cs typeface="Times New Roman" pitchFamily="18" charset="0"/>
              </a:rPr>
              <a:t>Start</a:t>
            </a:r>
            <a:r>
              <a:rPr lang="en-US" altLang="en-US" sz="1100" dirty="0" smtClean="0">
                <a:solidFill>
                  <a:srgbClr val="424447"/>
                </a:solidFill>
                <a:latin typeface="Franklin Gothic Book (Body)"/>
                <a:cs typeface="Times New Roman" pitchFamily="18" charset="0"/>
              </a:rPr>
              <a:t> </a:t>
            </a:r>
            <a:r>
              <a:rPr lang="en-US" altLang="en-US" sz="1100" dirty="0">
                <a:solidFill>
                  <a:srgbClr val="424447"/>
                </a:solidFill>
                <a:latin typeface="Franklin Gothic Book (Body)"/>
                <a:cs typeface="Times New Roman" pitchFamily="18" charset="0"/>
              </a:rPr>
              <a:t>to initiate the </a:t>
            </a:r>
            <a:r>
              <a:rPr lang="en-US" altLang="en-US" sz="1100" dirty="0" smtClean="0">
                <a:solidFill>
                  <a:srgbClr val="424447"/>
                </a:solidFill>
                <a:latin typeface="Franklin Gothic Book (Body)"/>
                <a:cs typeface="Times New Roman" pitchFamily="18" charset="0"/>
              </a:rPr>
              <a:t>process.</a:t>
            </a:r>
            <a:endParaRPr lang="en-US" altLang="en-US" sz="1100" dirty="0">
              <a:solidFill>
                <a:srgbClr val="424447"/>
              </a:solidFill>
              <a:latin typeface="Franklin Gothic Book (Body)"/>
              <a:cs typeface="Times New Roman" pitchFamily="18" charset="0"/>
            </a:endParaRPr>
          </a:p>
        </p:txBody>
      </p:sp>
      <p:sp>
        <p:nvSpPr>
          <p:cNvPr id="8" name="Rectangle 7"/>
          <p:cNvSpPr/>
          <p:nvPr/>
        </p:nvSpPr>
        <p:spPr>
          <a:xfrm>
            <a:off x="1028700" y="6248400"/>
            <a:ext cx="3124200" cy="430887"/>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dirty="0" smtClean="0">
                <a:solidFill>
                  <a:srgbClr val="424447"/>
                </a:solidFill>
                <a:latin typeface="Franklin Gothic Book (Body)"/>
                <a:cs typeface="Times New Roman" pitchFamily="18" charset="0"/>
              </a:rPr>
              <a:t>All </a:t>
            </a:r>
            <a:r>
              <a:rPr lang="en-US" altLang="en-US" sz="1100" dirty="0">
                <a:solidFill>
                  <a:srgbClr val="424447"/>
                </a:solidFill>
                <a:latin typeface="Franklin Gothic Book (Body)"/>
                <a:cs typeface="Times New Roman" pitchFamily="18" charset="0"/>
              </a:rPr>
              <a:t>procedures listed </a:t>
            </a:r>
            <a:r>
              <a:rPr lang="en-US" altLang="en-US" sz="1100" dirty="0" smtClean="0">
                <a:solidFill>
                  <a:srgbClr val="424447"/>
                </a:solidFill>
                <a:latin typeface="Franklin Gothic Book (Body)"/>
                <a:cs typeface="Times New Roman" pitchFamily="18" charset="0"/>
              </a:rPr>
              <a:t>in the </a:t>
            </a:r>
            <a:r>
              <a:rPr lang="en-US" altLang="en-US" sz="1100" b="1" dirty="0" smtClean="0">
                <a:solidFill>
                  <a:srgbClr val="424447"/>
                </a:solidFill>
                <a:latin typeface="Franklin Gothic Book (Body)"/>
                <a:cs typeface="Times New Roman" pitchFamily="18" charset="0"/>
              </a:rPr>
              <a:t>Selected Consents </a:t>
            </a:r>
            <a:r>
              <a:rPr lang="en-US" altLang="en-US" sz="1100" dirty="0" smtClean="0">
                <a:solidFill>
                  <a:srgbClr val="424447"/>
                </a:solidFill>
                <a:latin typeface="Franklin Gothic Book (Body)"/>
                <a:cs typeface="Times New Roman" pitchFamily="18" charset="0"/>
              </a:rPr>
              <a:t>tray will be included in the final document.</a:t>
            </a:r>
            <a:endParaRPr lang="en-US" altLang="en-US" sz="1100" dirty="0">
              <a:solidFill>
                <a:srgbClr val="424447"/>
              </a:solidFill>
              <a:latin typeface="Franklin Gothic Book (Body)"/>
              <a:cs typeface="Times New Roman" pitchFamily="18" charset="0"/>
            </a:endParaRPr>
          </a:p>
        </p:txBody>
      </p:sp>
      <p:sp>
        <p:nvSpPr>
          <p:cNvPr id="34" name="Freeform 33"/>
          <p:cNvSpPr/>
          <p:nvPr/>
        </p:nvSpPr>
        <p:spPr>
          <a:xfrm>
            <a:off x="6908327" y="2206869"/>
            <a:ext cx="442042" cy="1081454"/>
          </a:xfrm>
          <a:custGeom>
            <a:avLst/>
            <a:gdLst>
              <a:gd name="connsiteX0" fmla="*/ 442042 w 442042"/>
              <a:gd name="connsiteY0" fmla="*/ 0 h 1081454"/>
              <a:gd name="connsiteX1" fmla="*/ 55181 w 442042"/>
              <a:gd name="connsiteY1" fmla="*/ 298939 h 1081454"/>
              <a:gd name="connsiteX2" fmla="*/ 11219 w 442042"/>
              <a:gd name="connsiteY2" fmla="*/ 1081454 h 1081454"/>
            </a:gdLst>
            <a:ahLst/>
            <a:cxnLst>
              <a:cxn ang="0">
                <a:pos x="connsiteX0" y="connsiteY0"/>
              </a:cxn>
              <a:cxn ang="0">
                <a:pos x="connsiteX1" y="connsiteY1"/>
              </a:cxn>
              <a:cxn ang="0">
                <a:pos x="connsiteX2" y="connsiteY2"/>
              </a:cxn>
            </a:cxnLst>
            <a:rect l="l" t="t" r="r" b="b"/>
            <a:pathLst>
              <a:path w="442042" h="1081454">
                <a:moveTo>
                  <a:pt x="442042" y="0"/>
                </a:moveTo>
                <a:cubicBezTo>
                  <a:pt x="284513" y="59348"/>
                  <a:pt x="126985" y="118697"/>
                  <a:pt x="55181" y="298939"/>
                </a:cubicBezTo>
                <a:cubicBezTo>
                  <a:pt x="-16623" y="479181"/>
                  <a:pt x="-2702" y="780317"/>
                  <a:pt x="11219" y="1081454"/>
                </a:cubicBezTo>
              </a:path>
            </a:pathLst>
          </a:custGeom>
          <a:noFill/>
          <a:ln w="19050">
            <a:solidFill>
              <a:srgbClr val="FF0000"/>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6717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101340" y="3833067"/>
            <a:ext cx="4710750" cy="2642616"/>
          </a:xfrm>
          <a:prstGeom prst="rect">
            <a:avLst/>
          </a:prstGeom>
          <a:ln w="3175">
            <a:solidFill>
              <a:schemeClr val="tx1"/>
            </a:solidFill>
          </a:ln>
        </p:spPr>
      </p:pic>
      <p:pic>
        <p:nvPicPr>
          <p:cNvPr id="6" name="Picture 5"/>
          <p:cNvPicPr>
            <a:picLocks noChangeAspect="1"/>
          </p:cNvPicPr>
          <p:nvPr/>
        </p:nvPicPr>
        <p:blipFill>
          <a:blip r:embed="rId3"/>
          <a:stretch>
            <a:fillRect/>
          </a:stretch>
        </p:blipFill>
        <p:spPr>
          <a:xfrm>
            <a:off x="392079" y="921605"/>
            <a:ext cx="2395604" cy="5303520"/>
          </a:xfrm>
          <a:prstGeom prst="rect">
            <a:avLst/>
          </a:prstGeom>
          <a:ln w="3175">
            <a:solidFill>
              <a:schemeClr val="tx1"/>
            </a:solidFill>
          </a:ln>
        </p:spPr>
      </p:pic>
      <p:pic>
        <p:nvPicPr>
          <p:cNvPr id="5" name="Picture 4"/>
          <p:cNvPicPr>
            <a:picLocks noChangeAspect="1"/>
          </p:cNvPicPr>
          <p:nvPr/>
        </p:nvPicPr>
        <p:blipFill>
          <a:blip r:embed="rId4"/>
          <a:stretch>
            <a:fillRect/>
          </a:stretch>
        </p:blipFill>
        <p:spPr>
          <a:xfrm>
            <a:off x="3086358" y="924017"/>
            <a:ext cx="3584448" cy="2747033"/>
          </a:xfrm>
          <a:prstGeom prst="rect">
            <a:avLst/>
          </a:prstGeom>
          <a:ln w="3175">
            <a:solidFill>
              <a:schemeClr val="tx1"/>
            </a:solidFill>
          </a:ln>
        </p:spPr>
      </p:pic>
      <p:sp>
        <p:nvSpPr>
          <p:cNvPr id="2" name="Title 1"/>
          <p:cNvSpPr>
            <a:spLocks noGrp="1"/>
          </p:cNvSpPr>
          <p:nvPr>
            <p:ph type="title"/>
          </p:nvPr>
        </p:nvSpPr>
        <p:spPr/>
        <p:txBody>
          <a:bodyPr/>
          <a:lstStyle/>
          <a:p>
            <a:r>
              <a:rPr lang="en-US" dirty="0" smtClean="0"/>
              <a:t>Patient Search</a:t>
            </a:r>
            <a:endParaRPr lang="en-US" dirty="0"/>
          </a:p>
        </p:txBody>
      </p:sp>
      <p:sp>
        <p:nvSpPr>
          <p:cNvPr id="20" name="Oval 19"/>
          <p:cNvSpPr/>
          <p:nvPr/>
        </p:nvSpPr>
        <p:spPr>
          <a:xfrm>
            <a:off x="3131363" y="5410200"/>
            <a:ext cx="284163" cy="284162"/>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4</a:t>
            </a:r>
          </a:p>
        </p:txBody>
      </p:sp>
      <p:sp>
        <p:nvSpPr>
          <p:cNvPr id="21" name="Oval 20"/>
          <p:cNvSpPr/>
          <p:nvPr/>
        </p:nvSpPr>
        <p:spPr>
          <a:xfrm>
            <a:off x="4579179" y="6353538"/>
            <a:ext cx="284163" cy="284162"/>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5</a:t>
            </a:r>
          </a:p>
        </p:txBody>
      </p:sp>
      <p:sp>
        <p:nvSpPr>
          <p:cNvPr id="23" name="Oval 22"/>
          <p:cNvSpPr/>
          <p:nvPr/>
        </p:nvSpPr>
        <p:spPr>
          <a:xfrm>
            <a:off x="4899123" y="1597955"/>
            <a:ext cx="284163" cy="284162"/>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smtClean="0">
                <a:latin typeface="Segoe UI Light" panose="020B0502040204020203" pitchFamily="34" charset="0"/>
              </a:rPr>
              <a:t>2</a:t>
            </a:r>
            <a:endParaRPr lang="en-US" sz="1200" b="1" dirty="0">
              <a:latin typeface="Segoe UI Light" panose="020B0502040204020203" pitchFamily="34" charset="0"/>
            </a:endParaRPr>
          </a:p>
        </p:txBody>
      </p:sp>
      <p:sp>
        <p:nvSpPr>
          <p:cNvPr id="24" name="Oval 23"/>
          <p:cNvSpPr/>
          <p:nvPr/>
        </p:nvSpPr>
        <p:spPr>
          <a:xfrm>
            <a:off x="3759206" y="3428959"/>
            <a:ext cx="284163" cy="284162"/>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3</a:t>
            </a:r>
          </a:p>
        </p:txBody>
      </p:sp>
      <p:sp>
        <p:nvSpPr>
          <p:cNvPr id="12" name="Rectangle 11"/>
          <p:cNvSpPr/>
          <p:nvPr/>
        </p:nvSpPr>
        <p:spPr>
          <a:xfrm>
            <a:off x="6096000" y="1597955"/>
            <a:ext cx="2743200" cy="1954381"/>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100" i="1" dirty="0">
                <a:solidFill>
                  <a:srgbClr val="424447"/>
                </a:solidFill>
                <a:latin typeface="Arial" panose="020B0604020202020204" pitchFamily="34" charset="0"/>
                <a:cs typeface="Arial" panose="020B0604020202020204" pitchFamily="34" charset="0"/>
              </a:rPr>
              <a:t>Note:  This feature is typically used if your facility does not have iMedConsent linked to your EMR.</a:t>
            </a:r>
            <a:endParaRPr lang="en-US" sz="1100" dirty="0">
              <a:solidFill>
                <a:srgbClr val="424447"/>
              </a:solidFill>
              <a:latin typeface="Arial" panose="020B0604020202020204" pitchFamily="34" charset="0"/>
              <a:cs typeface="Arial" panose="020B0604020202020204" pitchFamily="34" charset="0"/>
            </a:endParaRPr>
          </a:p>
          <a:p>
            <a:pPr>
              <a:defRPr/>
            </a:pPr>
            <a:endParaRPr lang="en-US" altLang="en-US" sz="1100" u="sng" dirty="0" smtClean="0">
              <a:solidFill>
                <a:srgbClr val="424447"/>
              </a:solidFill>
              <a:latin typeface="Arial" panose="020B0604020202020204" pitchFamily="34" charset="0"/>
              <a:cs typeface="Arial" panose="020B0604020202020204" pitchFamily="34" charset="0"/>
            </a:endParaRPr>
          </a:p>
          <a:p>
            <a:pPr>
              <a:defRPr/>
            </a:pPr>
            <a:r>
              <a:rPr lang="en-US" altLang="en-US" sz="1100" u="sng" dirty="0" smtClean="0">
                <a:solidFill>
                  <a:srgbClr val="424447"/>
                </a:solidFill>
                <a:latin typeface="Arial" panose="020B0604020202020204" pitchFamily="34" charset="0"/>
                <a:cs typeface="Arial" panose="020B0604020202020204" pitchFamily="34" charset="0"/>
              </a:rPr>
              <a:t>To manually search </a:t>
            </a:r>
            <a:r>
              <a:rPr lang="en-US" altLang="en-US" sz="1100" u="sng" dirty="0">
                <a:solidFill>
                  <a:srgbClr val="424447"/>
                </a:solidFill>
                <a:latin typeface="Arial" panose="020B0604020202020204" pitchFamily="34" charset="0"/>
                <a:cs typeface="Arial" panose="020B0604020202020204" pitchFamily="34" charset="0"/>
              </a:rPr>
              <a:t>for a patient:</a:t>
            </a:r>
          </a:p>
          <a:p>
            <a:pPr>
              <a:defRPr/>
            </a:pPr>
            <a:endParaRPr lang="en-US" altLang="en-US" sz="1100" i="1" dirty="0">
              <a:solidFill>
                <a:srgbClr val="424447"/>
              </a:solidFill>
              <a:latin typeface="Arial" panose="020B0604020202020204" pitchFamily="34" charset="0"/>
              <a:cs typeface="Arial" panose="020B0604020202020204" pitchFamily="34" charset="0"/>
            </a:endParaRPr>
          </a:p>
          <a:p>
            <a:pPr marL="228600" indent="-228600">
              <a:buFontTx/>
              <a:buAutoNum type="arabicPeriod"/>
              <a:defRPr/>
            </a:pPr>
            <a:r>
              <a:rPr lang="en-US" altLang="en-US" sz="1100" dirty="0">
                <a:solidFill>
                  <a:srgbClr val="424447"/>
                </a:solidFill>
                <a:latin typeface="Arial" panose="020B0604020202020204" pitchFamily="34" charset="0"/>
                <a:cs typeface="Arial" panose="020B0604020202020204" pitchFamily="34" charset="0"/>
              </a:rPr>
              <a:t>Click </a:t>
            </a:r>
            <a:r>
              <a:rPr lang="en-US" altLang="en-US" sz="1100" b="1" dirty="0" smtClean="0">
                <a:solidFill>
                  <a:srgbClr val="424447"/>
                </a:solidFill>
                <a:latin typeface="Arial" panose="020B0604020202020204" pitchFamily="34" charset="0"/>
                <a:cs typeface="Arial" panose="020B0604020202020204" pitchFamily="34" charset="0"/>
              </a:rPr>
              <a:t>Select Patient</a:t>
            </a:r>
            <a:r>
              <a:rPr lang="en-US" altLang="en-US" sz="1100" dirty="0" smtClean="0">
                <a:solidFill>
                  <a:srgbClr val="424447"/>
                </a:solidFill>
                <a:latin typeface="Arial" panose="020B0604020202020204" pitchFamily="34" charset="0"/>
                <a:cs typeface="Arial" panose="020B0604020202020204" pitchFamily="34" charset="0"/>
              </a:rPr>
              <a:t>.</a:t>
            </a:r>
            <a:endParaRPr lang="en-US" altLang="en-US" sz="1100" b="1" dirty="0">
              <a:solidFill>
                <a:srgbClr val="424447"/>
              </a:solidFill>
              <a:latin typeface="Arial" panose="020B0604020202020204" pitchFamily="34" charset="0"/>
              <a:cs typeface="Arial" panose="020B0604020202020204" pitchFamily="34" charset="0"/>
            </a:endParaRPr>
          </a:p>
          <a:p>
            <a:pPr marL="228600" indent="-228600">
              <a:buFontTx/>
              <a:buAutoNum type="arabicPeriod"/>
              <a:defRPr/>
            </a:pPr>
            <a:r>
              <a:rPr lang="en-US" altLang="en-US" sz="1100" dirty="0">
                <a:solidFill>
                  <a:srgbClr val="424447"/>
                </a:solidFill>
                <a:latin typeface="Arial" panose="020B0604020202020204" pitchFamily="34" charset="0"/>
                <a:cs typeface="Arial" panose="020B0604020202020204" pitchFamily="34" charset="0"/>
              </a:rPr>
              <a:t>Enter your search criteria.</a:t>
            </a:r>
          </a:p>
          <a:p>
            <a:pPr marL="228600" indent="-228600">
              <a:buFontTx/>
              <a:buAutoNum type="arabicPeriod"/>
              <a:defRPr/>
            </a:pPr>
            <a:r>
              <a:rPr lang="en-US" altLang="en-US" sz="1100" dirty="0" smtClean="0">
                <a:solidFill>
                  <a:srgbClr val="424447"/>
                </a:solidFill>
                <a:latin typeface="Arial" panose="020B0604020202020204" pitchFamily="34" charset="0"/>
                <a:cs typeface="Arial" panose="020B0604020202020204" pitchFamily="34" charset="0"/>
              </a:rPr>
              <a:t>Click </a:t>
            </a:r>
            <a:r>
              <a:rPr lang="en-US" altLang="en-US" sz="1100" b="1" dirty="0">
                <a:solidFill>
                  <a:srgbClr val="424447"/>
                </a:solidFill>
                <a:latin typeface="Arial" panose="020B0604020202020204" pitchFamily="34" charset="0"/>
                <a:cs typeface="Arial" panose="020B0604020202020204" pitchFamily="34" charset="0"/>
              </a:rPr>
              <a:t>Search</a:t>
            </a:r>
            <a:r>
              <a:rPr lang="en-US" altLang="en-US" sz="1100" dirty="0">
                <a:solidFill>
                  <a:srgbClr val="424447"/>
                </a:solidFill>
                <a:latin typeface="Arial" panose="020B0604020202020204" pitchFamily="34" charset="0"/>
                <a:cs typeface="Arial" panose="020B0604020202020204" pitchFamily="34" charset="0"/>
              </a:rPr>
              <a:t>.</a:t>
            </a:r>
          </a:p>
          <a:p>
            <a:pPr marL="228600" indent="-228600">
              <a:buFontTx/>
              <a:buAutoNum type="arabicPeriod"/>
              <a:defRPr/>
            </a:pPr>
            <a:r>
              <a:rPr lang="en-US" altLang="en-US" sz="1100" dirty="0">
                <a:solidFill>
                  <a:srgbClr val="424447"/>
                </a:solidFill>
                <a:latin typeface="Arial" panose="020B0604020202020204" pitchFamily="34" charset="0"/>
                <a:cs typeface="Arial" panose="020B0604020202020204" pitchFamily="34" charset="0"/>
              </a:rPr>
              <a:t>Select the </a:t>
            </a:r>
            <a:r>
              <a:rPr lang="en-US" altLang="en-US" sz="1100" b="1" u="sng" dirty="0">
                <a:solidFill>
                  <a:srgbClr val="424447"/>
                </a:solidFill>
                <a:latin typeface="Arial" panose="020B0604020202020204" pitchFamily="34" charset="0"/>
                <a:cs typeface="Arial" panose="020B0604020202020204" pitchFamily="34" charset="0"/>
              </a:rPr>
              <a:t>correct </a:t>
            </a:r>
            <a:r>
              <a:rPr lang="en-US" altLang="en-US" sz="1100" b="1" u="sng" dirty="0" smtClean="0">
                <a:solidFill>
                  <a:srgbClr val="424447"/>
                </a:solidFill>
                <a:latin typeface="Arial" panose="020B0604020202020204" pitchFamily="34" charset="0"/>
                <a:cs typeface="Arial" panose="020B0604020202020204" pitchFamily="34" charset="0"/>
              </a:rPr>
              <a:t>patient</a:t>
            </a:r>
          </a:p>
          <a:p>
            <a:pPr marL="228600" indent="-228600">
              <a:buFontTx/>
              <a:buAutoNum type="arabicPeriod"/>
              <a:defRPr/>
            </a:pPr>
            <a:r>
              <a:rPr lang="en-US" altLang="en-US" sz="1100" dirty="0" smtClean="0">
                <a:solidFill>
                  <a:srgbClr val="424447"/>
                </a:solidFill>
                <a:latin typeface="Arial" panose="020B0604020202020204" pitchFamily="34" charset="0"/>
                <a:cs typeface="Arial" panose="020B0604020202020204" pitchFamily="34" charset="0"/>
              </a:rPr>
              <a:t>Click</a:t>
            </a:r>
            <a:r>
              <a:rPr lang="en-US" altLang="en-US" sz="1100" b="1" dirty="0" smtClean="0">
                <a:solidFill>
                  <a:srgbClr val="424447"/>
                </a:solidFill>
                <a:latin typeface="Arial" panose="020B0604020202020204" pitchFamily="34" charset="0"/>
                <a:cs typeface="Arial" panose="020B0604020202020204" pitchFamily="34" charset="0"/>
              </a:rPr>
              <a:t> </a:t>
            </a:r>
            <a:r>
              <a:rPr lang="en-US" altLang="en-US" sz="1100" b="1" dirty="0">
                <a:solidFill>
                  <a:srgbClr val="424447"/>
                </a:solidFill>
                <a:latin typeface="Arial" panose="020B0604020202020204" pitchFamily="34" charset="0"/>
                <a:cs typeface="Arial" panose="020B0604020202020204" pitchFamily="34" charset="0"/>
              </a:rPr>
              <a:t>Go</a:t>
            </a:r>
            <a:r>
              <a:rPr lang="en-US" altLang="en-US" sz="1100" dirty="0" smtClean="0">
                <a:solidFill>
                  <a:srgbClr val="424447"/>
                </a:solidFill>
                <a:latin typeface="Arial" panose="020B0604020202020204" pitchFamily="34" charset="0"/>
                <a:cs typeface="Arial" panose="020B0604020202020204" pitchFamily="34" charset="0"/>
              </a:rPr>
              <a:t>.</a:t>
            </a:r>
          </a:p>
        </p:txBody>
      </p:sp>
      <p:sp>
        <p:nvSpPr>
          <p:cNvPr id="22" name="Oval 21"/>
          <p:cNvSpPr/>
          <p:nvPr/>
        </p:nvSpPr>
        <p:spPr>
          <a:xfrm>
            <a:off x="2645601" y="2086671"/>
            <a:ext cx="284163" cy="284162"/>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smtClean="0">
                <a:latin typeface="Segoe UI Light" panose="020B0502040204020203" pitchFamily="34" charset="0"/>
              </a:rPr>
              <a:t>1</a:t>
            </a:r>
            <a:endParaRPr lang="en-US" sz="1200" b="1" dirty="0">
              <a:latin typeface="Segoe UI Light" panose="020B0502040204020203" pitchFamily="34" charset="0"/>
            </a:endParaRPr>
          </a:p>
        </p:txBody>
      </p:sp>
    </p:spTree>
    <p:extLst>
      <p:ext uri="{BB962C8B-B14F-4D97-AF65-F5344CB8AC3E}">
        <p14:creationId xmlns:p14="http://schemas.microsoft.com/office/powerpoint/2010/main" val="3866426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304800" y="997012"/>
            <a:ext cx="8686800" cy="5628068"/>
          </a:xfrm>
          <a:prstGeom prst="rect">
            <a:avLst/>
          </a:prstGeom>
          <a:ln w="3175">
            <a:solidFill>
              <a:schemeClr val="tx1"/>
            </a:solidFill>
          </a:ln>
        </p:spPr>
      </p:pic>
      <p:sp>
        <p:nvSpPr>
          <p:cNvPr id="7" name="Title 1"/>
          <p:cNvSpPr>
            <a:spLocks noGrp="1"/>
          </p:cNvSpPr>
          <p:nvPr>
            <p:ph type="title"/>
          </p:nvPr>
        </p:nvSpPr>
        <p:spPr>
          <a:xfrm>
            <a:off x="457200" y="152400"/>
            <a:ext cx="7010400" cy="609600"/>
          </a:xfrm>
        </p:spPr>
        <p:txBody>
          <a:bodyPr/>
          <a:lstStyle/>
          <a:p>
            <a:r>
              <a:rPr lang="en-US" dirty="0" smtClean="0"/>
              <a:t>Browse Consents by Specialty</a:t>
            </a:r>
            <a:endParaRPr lang="en-US" dirty="0"/>
          </a:p>
        </p:txBody>
      </p:sp>
      <p:sp>
        <p:nvSpPr>
          <p:cNvPr id="9" name="Rectangle 8"/>
          <p:cNvSpPr/>
          <p:nvPr/>
        </p:nvSpPr>
        <p:spPr>
          <a:xfrm>
            <a:off x="5733804" y="2002399"/>
            <a:ext cx="3200400" cy="1785104"/>
          </a:xfrm>
          <a:prstGeom prst="rect">
            <a:avLst/>
          </a:prstGeom>
          <a:solidFill>
            <a:srgbClr val="FFFFCC"/>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altLang="en-US" sz="1100" dirty="0" smtClean="0">
                <a:solidFill>
                  <a:srgbClr val="424447"/>
                </a:solidFill>
                <a:latin typeface="Franklin Gothic Book (Body)"/>
                <a:cs typeface="Times New Roman" pitchFamily="18" charset="0"/>
              </a:rPr>
              <a:t>The </a:t>
            </a:r>
            <a:r>
              <a:rPr lang="en-US" altLang="en-US" sz="1100" b="1" dirty="0" smtClean="0">
                <a:solidFill>
                  <a:srgbClr val="424447"/>
                </a:solidFill>
                <a:latin typeface="Franklin Gothic Book (Body)"/>
                <a:cs typeface="Times New Roman" pitchFamily="18" charset="0"/>
              </a:rPr>
              <a:t>Browse</a:t>
            </a:r>
            <a:r>
              <a:rPr lang="en-US" altLang="en-US" sz="1100" dirty="0" smtClean="0">
                <a:solidFill>
                  <a:srgbClr val="424447"/>
                </a:solidFill>
                <a:latin typeface="Franklin Gothic Book (Body)"/>
                <a:cs typeface="Times New Roman" pitchFamily="18" charset="0"/>
              </a:rPr>
              <a:t> </a:t>
            </a:r>
            <a:r>
              <a:rPr lang="en-US" altLang="en-US" sz="1100" dirty="0">
                <a:solidFill>
                  <a:srgbClr val="424447"/>
                </a:solidFill>
                <a:latin typeface="Franklin Gothic Book (Body)"/>
                <a:cs typeface="Times New Roman" pitchFamily="18" charset="0"/>
              </a:rPr>
              <a:t>tab </a:t>
            </a:r>
            <a:r>
              <a:rPr lang="en-US" altLang="en-US" sz="1100" dirty="0" smtClean="0">
                <a:solidFill>
                  <a:srgbClr val="424447"/>
                </a:solidFill>
                <a:latin typeface="Franklin Gothic Book (Body)"/>
                <a:cs typeface="Times New Roman" pitchFamily="18" charset="0"/>
              </a:rPr>
              <a:t>allows you to view the library by specialty (in alphabetical order).</a:t>
            </a:r>
            <a:endParaRPr lang="en-US" altLang="en-US" sz="1100" dirty="0">
              <a:solidFill>
                <a:srgbClr val="424447"/>
              </a:solidFill>
              <a:latin typeface="Franklin Gothic Book (Body)"/>
              <a:cs typeface="Times New Roman" pitchFamily="18" charset="0"/>
            </a:endParaRPr>
          </a:p>
          <a:p>
            <a:pPr>
              <a:defRPr/>
            </a:pPr>
            <a:endParaRPr lang="en-US" altLang="en-US" sz="1100" dirty="0">
              <a:solidFill>
                <a:srgbClr val="424447"/>
              </a:solidFill>
              <a:latin typeface="Franklin Gothic Book (Body)"/>
              <a:cs typeface="Times New Roman" pitchFamily="18" charset="0"/>
            </a:endParaRPr>
          </a:p>
          <a:p>
            <a:pPr>
              <a:defRPr/>
            </a:pPr>
            <a:r>
              <a:rPr lang="en-US" altLang="en-US" sz="1100" u="sng" dirty="0">
                <a:solidFill>
                  <a:srgbClr val="424447"/>
                </a:solidFill>
                <a:latin typeface="Franklin Gothic Book (Body)"/>
                <a:cs typeface="Times New Roman" pitchFamily="18" charset="0"/>
              </a:rPr>
              <a:t>To </a:t>
            </a:r>
            <a:r>
              <a:rPr lang="en-US" altLang="en-US" sz="1100" u="sng" dirty="0" smtClean="0">
                <a:solidFill>
                  <a:srgbClr val="424447"/>
                </a:solidFill>
                <a:latin typeface="Franklin Gothic Book (Body)"/>
                <a:cs typeface="Times New Roman" pitchFamily="18" charset="0"/>
              </a:rPr>
              <a:t>Browse the library:</a:t>
            </a:r>
            <a:endParaRPr lang="en-US" altLang="en-US" sz="1100" u="sng" dirty="0">
              <a:solidFill>
                <a:srgbClr val="424447"/>
              </a:solidFill>
              <a:latin typeface="Franklin Gothic Book (Body)"/>
              <a:cs typeface="Times New Roman" pitchFamily="18" charset="0"/>
            </a:endParaRPr>
          </a:p>
          <a:p>
            <a:pPr>
              <a:defRPr/>
            </a:pPr>
            <a:endParaRPr lang="en-US" altLang="en-US" sz="1100" dirty="0">
              <a:solidFill>
                <a:srgbClr val="424447"/>
              </a:solidFill>
              <a:latin typeface="Franklin Gothic Book (Body)"/>
              <a:cs typeface="Times New Roman" pitchFamily="18" charset="0"/>
            </a:endParaRP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Click the </a:t>
            </a:r>
            <a:r>
              <a:rPr lang="en-US" altLang="en-US" sz="1100" b="1" dirty="0">
                <a:solidFill>
                  <a:srgbClr val="424447"/>
                </a:solidFill>
                <a:latin typeface="Franklin Gothic Book (Body)"/>
                <a:cs typeface="Times New Roman" pitchFamily="18" charset="0"/>
              </a:rPr>
              <a:t>Browse</a:t>
            </a:r>
            <a:r>
              <a:rPr lang="en-US" altLang="en-US" sz="1100" dirty="0">
                <a:solidFill>
                  <a:srgbClr val="424447"/>
                </a:solidFill>
                <a:latin typeface="Franklin Gothic Book (Body)"/>
                <a:cs typeface="Times New Roman" pitchFamily="18" charset="0"/>
              </a:rPr>
              <a:t> tab.</a:t>
            </a: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Click on </a:t>
            </a:r>
            <a:r>
              <a:rPr lang="en-US" altLang="en-US" sz="1100" dirty="0">
                <a:solidFill>
                  <a:srgbClr val="424447"/>
                </a:solidFill>
                <a:latin typeface="Franklin Gothic Book (Body)"/>
                <a:cs typeface="Times New Roman" pitchFamily="18" charset="0"/>
              </a:rPr>
              <a:t>the </a:t>
            </a:r>
            <a:r>
              <a:rPr lang="en-US" altLang="en-US" sz="1100" dirty="0" smtClean="0">
                <a:solidFill>
                  <a:srgbClr val="424447"/>
                </a:solidFill>
                <a:latin typeface="Franklin Gothic Book (Body)"/>
                <a:cs typeface="Times New Roman" pitchFamily="18" charset="0"/>
              </a:rPr>
              <a:t>Specialty, then the Category in the folder tree.</a:t>
            </a:r>
            <a:endParaRPr lang="en-US" altLang="en-US" sz="1100" dirty="0">
              <a:solidFill>
                <a:srgbClr val="424447"/>
              </a:solidFill>
              <a:latin typeface="Franklin Gothic Book (Body)"/>
              <a:cs typeface="Times New Roman" pitchFamily="18" charset="0"/>
            </a:endParaRP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Choose your procedure(s).</a:t>
            </a:r>
            <a:endParaRPr lang="en-US" altLang="en-US" sz="1100" dirty="0">
              <a:solidFill>
                <a:srgbClr val="424447"/>
              </a:solidFill>
              <a:latin typeface="Franklin Gothic Book (Body)"/>
              <a:cs typeface="Times New Roman" pitchFamily="18" charset="0"/>
            </a:endParaRPr>
          </a:p>
          <a:p>
            <a:pPr marL="228600" indent="-228600">
              <a:buFontTx/>
              <a:buAutoNum type="arabicPeriod"/>
              <a:defRPr/>
            </a:pPr>
            <a:r>
              <a:rPr lang="en-US" altLang="en-US" sz="1100" dirty="0" smtClean="0">
                <a:solidFill>
                  <a:srgbClr val="424447"/>
                </a:solidFill>
                <a:latin typeface="Franklin Gothic Book (Body)"/>
                <a:cs typeface="Times New Roman" pitchFamily="18" charset="0"/>
              </a:rPr>
              <a:t>Click </a:t>
            </a:r>
            <a:r>
              <a:rPr lang="en-US" altLang="en-US" sz="1100" b="1" dirty="0" smtClean="0">
                <a:solidFill>
                  <a:srgbClr val="424447"/>
                </a:solidFill>
                <a:latin typeface="Franklin Gothic Book (Body)"/>
                <a:cs typeface="Times New Roman" pitchFamily="18" charset="0"/>
              </a:rPr>
              <a:t>Start</a:t>
            </a:r>
            <a:r>
              <a:rPr lang="en-US" altLang="en-US" sz="1100" dirty="0">
                <a:solidFill>
                  <a:srgbClr val="424447"/>
                </a:solidFill>
                <a:latin typeface="Franklin Gothic Book (Body)"/>
                <a:cs typeface="Times New Roman" pitchFamily="18" charset="0"/>
              </a:rPr>
              <a:t>.</a:t>
            </a:r>
          </a:p>
        </p:txBody>
      </p:sp>
      <p:sp>
        <p:nvSpPr>
          <p:cNvPr id="11" name="Oval 10"/>
          <p:cNvSpPr/>
          <p:nvPr/>
        </p:nvSpPr>
        <p:spPr>
          <a:xfrm>
            <a:off x="1600200" y="3802743"/>
            <a:ext cx="282575"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2</a:t>
            </a:r>
            <a:endParaRPr lang="en-US" sz="1200" b="1" dirty="0"/>
          </a:p>
        </p:txBody>
      </p:sp>
      <p:sp>
        <p:nvSpPr>
          <p:cNvPr id="12" name="Oval 11"/>
          <p:cNvSpPr/>
          <p:nvPr/>
        </p:nvSpPr>
        <p:spPr>
          <a:xfrm>
            <a:off x="2590800" y="2438400"/>
            <a:ext cx="284163"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3</a:t>
            </a:r>
          </a:p>
        </p:txBody>
      </p:sp>
      <p:sp>
        <p:nvSpPr>
          <p:cNvPr id="13" name="Oval 12"/>
          <p:cNvSpPr/>
          <p:nvPr/>
        </p:nvSpPr>
        <p:spPr>
          <a:xfrm>
            <a:off x="7129766" y="6248400"/>
            <a:ext cx="284163" cy="284162"/>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4</a:t>
            </a:r>
          </a:p>
        </p:txBody>
      </p:sp>
      <p:sp>
        <p:nvSpPr>
          <p:cNvPr id="10" name="Oval 9"/>
          <p:cNvSpPr/>
          <p:nvPr/>
        </p:nvSpPr>
        <p:spPr>
          <a:xfrm>
            <a:off x="864624" y="1153318"/>
            <a:ext cx="284163" cy="284163"/>
          </a:xfrm>
          <a:prstGeom prst="ellipse">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dirty="0">
                <a:latin typeface="Segoe UI Light" panose="020B0502040204020203" pitchFamily="34" charset="0"/>
              </a:rPr>
              <a:t>1</a:t>
            </a:r>
          </a:p>
        </p:txBody>
      </p:sp>
      <p:sp>
        <p:nvSpPr>
          <p:cNvPr id="22" name="Rounded Rectangle 21"/>
          <p:cNvSpPr/>
          <p:nvPr/>
        </p:nvSpPr>
        <p:spPr>
          <a:xfrm>
            <a:off x="343306" y="1308423"/>
            <a:ext cx="540774" cy="2954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5617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aylor Healthcare PowerPoint Template">
  <a:themeElements>
    <a:clrScheme name="Custom 4">
      <a:dk1>
        <a:srgbClr val="5A5D64"/>
      </a:dk1>
      <a:lt1>
        <a:srgbClr val="FFFFFE"/>
      </a:lt1>
      <a:dk2>
        <a:srgbClr val="81858D"/>
      </a:dk2>
      <a:lt2>
        <a:srgbClr val="EDEFF1"/>
      </a:lt2>
      <a:accent1>
        <a:srgbClr val="0A74C7"/>
      </a:accent1>
      <a:accent2>
        <a:srgbClr val="438633"/>
      </a:accent2>
      <a:accent3>
        <a:srgbClr val="D22630"/>
      </a:accent3>
      <a:accent4>
        <a:srgbClr val="919497"/>
      </a:accent4>
      <a:accent5>
        <a:srgbClr val="4492CF"/>
      </a:accent5>
      <a:accent6>
        <a:srgbClr val="CFD2D5"/>
      </a:accent6>
      <a:hlink>
        <a:srgbClr val="4492CF"/>
      </a:hlink>
      <a:folHlink>
        <a:srgbClr val="77BC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3FCF51C5316F499B3AAEAF31297F6D" ma:contentTypeVersion="1" ma:contentTypeDescription="Create a new document." ma:contentTypeScope="" ma:versionID="78ba69059effdfe50aab2c3ad6e4568b">
  <xsd:schema xmlns:xsd="http://www.w3.org/2001/XMLSchema" xmlns:xs="http://www.w3.org/2001/XMLSchema" xmlns:p="http://schemas.microsoft.com/office/2006/metadata/properties" targetNamespace="http://schemas.microsoft.com/office/2006/metadata/properties" ma:root="true" ma:fieldsID="d0421ac104f9c60eacca6eb81346dda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5FD3F-C819-4D97-9FE5-C1EA7DD5CA31}">
  <ds:schemaRef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5666AFE-2351-4337-87B5-FAC78592508C}">
  <ds:schemaRefs>
    <ds:schemaRef ds:uri="http://schemas.microsoft.com/sharepoint/v3/contenttype/forms"/>
  </ds:schemaRefs>
</ds:datastoreItem>
</file>

<file path=customXml/itemProps3.xml><?xml version="1.0" encoding="utf-8"?>
<ds:datastoreItem xmlns:ds="http://schemas.openxmlformats.org/officeDocument/2006/customXml" ds:itemID="{26F6C5BD-74B7-409D-A0B0-F369BBBE8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Taylor-PowerPoint-Template-7.6.2015.potx</Template>
  <TotalTime>9842</TotalTime>
  <Words>1265</Words>
  <Application>Microsoft Office PowerPoint</Application>
  <PresentationFormat>On-screen Show (4:3)</PresentationFormat>
  <Paragraphs>216</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Cambria (Headings)</vt:lpstr>
      <vt:lpstr>Courier New</vt:lpstr>
      <vt:lpstr>Franklin Gothic Book (Body)</vt:lpstr>
      <vt:lpstr>Segoe UI Light</vt:lpstr>
      <vt:lpstr>Times New Roman</vt:lpstr>
      <vt:lpstr>Taylor Healthcare PowerPoint Template</vt:lpstr>
      <vt:lpstr>PowerPoint Presentation</vt:lpstr>
      <vt:lpstr>PowerPoint Presentation</vt:lpstr>
      <vt:lpstr>PowerPoint Presentation</vt:lpstr>
      <vt:lpstr>PowerPoint Presentation</vt:lpstr>
      <vt:lpstr>Accessing iMedConsent</vt:lpstr>
      <vt:lpstr>PowerPoint Presentation</vt:lpstr>
      <vt:lpstr>Screen Layout</vt:lpstr>
      <vt:lpstr>Patient Search</vt:lpstr>
      <vt:lpstr>Browse Consents by Specialty</vt:lpstr>
      <vt:lpstr>Search by Procedure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Signatures</vt:lpstr>
      <vt:lpstr>Printing</vt:lpstr>
      <vt:lpstr>Viewing Consents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Wagner (Taylor Communications)</dc:creator>
  <cp:lastModifiedBy>Wisdom, John (Taylor Communications)</cp:lastModifiedBy>
  <cp:revision>245</cp:revision>
  <cp:lastPrinted>2015-06-29T21:28:37Z</cp:lastPrinted>
  <dcterms:created xsi:type="dcterms:W3CDTF">2015-06-24T15:24:55Z</dcterms:created>
  <dcterms:modified xsi:type="dcterms:W3CDTF">2018-05-31T18:21:33Z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0x0101008E3FCF51C5316F499B3AAEAF31297F6D</vt:lpwstr>
  </property>
</Properties>
</file>