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74" r:id="rId30"/>
    <p:sldId id="275" r:id="rId31"/>
    <p:sldId id="286" r:id="rId32"/>
    <p:sldId id="287" r:id="rId33"/>
    <p:sldId id="288" r:id="rId34"/>
    <p:sldId id="289" r:id="rId35"/>
    <p:sldId id="290" r:id="rId36"/>
    <p:sldId id="310" r:id="rId37"/>
    <p:sldId id="292" r:id="rId38"/>
    <p:sldId id="293" r:id="rId39"/>
    <p:sldId id="294" r:id="rId40"/>
    <p:sldId id="307" r:id="rId41"/>
    <p:sldId id="308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3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753600" cy="6858000"/>
          </a:xfrm>
          <a:custGeom>
            <a:avLst/>
            <a:gdLst>
              <a:gd name="connsiteX0" fmla="*/ 0 w 7315200"/>
              <a:gd name="connsiteY0" fmla="*/ 0 h 6858000"/>
              <a:gd name="connsiteX1" fmla="*/ 7315200 w 7315200"/>
              <a:gd name="connsiteY1" fmla="*/ 0 h 6858000"/>
              <a:gd name="connsiteX2" fmla="*/ 7315200 w 7315200"/>
              <a:gd name="connsiteY2" fmla="*/ 6858000 h 6858000"/>
              <a:gd name="connsiteX3" fmla="*/ 0 w 7315200"/>
              <a:gd name="connsiteY3" fmla="*/ 6858000 h 6858000"/>
              <a:gd name="connsiteX4" fmla="*/ 0 w 7315200"/>
              <a:gd name="connsiteY4" fmla="*/ 0 h 6858000"/>
              <a:gd name="connsiteX0" fmla="*/ 0 w 7315200"/>
              <a:gd name="connsiteY0" fmla="*/ 0 h 6858000"/>
              <a:gd name="connsiteX1" fmla="*/ 7315200 w 7315200"/>
              <a:gd name="connsiteY1" fmla="*/ 0 h 6858000"/>
              <a:gd name="connsiteX2" fmla="*/ 3031067 w 7315200"/>
              <a:gd name="connsiteY2" fmla="*/ 6858000 h 6858000"/>
              <a:gd name="connsiteX3" fmla="*/ 0 w 7315200"/>
              <a:gd name="connsiteY3" fmla="*/ 6858000 h 6858000"/>
              <a:gd name="connsiteX4" fmla="*/ 0 w 7315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0" h="6858000">
                <a:moveTo>
                  <a:pt x="0" y="0"/>
                </a:moveTo>
                <a:lnTo>
                  <a:pt x="7315200" y="0"/>
                </a:lnTo>
                <a:lnTo>
                  <a:pt x="30310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85D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gular Pentagon 5"/>
          <p:cNvSpPr/>
          <p:nvPr userDrawn="1"/>
        </p:nvSpPr>
        <p:spPr>
          <a:xfrm>
            <a:off x="4009820" y="2021840"/>
            <a:ext cx="8202215" cy="4861549"/>
          </a:xfrm>
          <a:custGeom>
            <a:avLst/>
            <a:gdLst>
              <a:gd name="connsiteX0" fmla="*/ 5 w 4763984"/>
              <a:gd name="connsiteY0" fmla="*/ 1688133 h 4419600"/>
              <a:gd name="connsiteX1" fmla="*/ 2381992 w 4763984"/>
              <a:gd name="connsiteY1" fmla="*/ 0 h 4419600"/>
              <a:gd name="connsiteX2" fmla="*/ 4763979 w 4763984"/>
              <a:gd name="connsiteY2" fmla="*/ 1688133 h 4419600"/>
              <a:gd name="connsiteX3" fmla="*/ 3854141 w 4763984"/>
              <a:gd name="connsiteY3" fmla="*/ 4419589 h 4419600"/>
              <a:gd name="connsiteX4" fmla="*/ 909843 w 4763984"/>
              <a:gd name="connsiteY4" fmla="*/ 4419589 h 4419600"/>
              <a:gd name="connsiteX5" fmla="*/ 5 w 4763984"/>
              <a:gd name="connsiteY5" fmla="*/ 1688133 h 4419600"/>
              <a:gd name="connsiteX0" fmla="*/ 0 w 4896054"/>
              <a:gd name="connsiteY0" fmla="*/ 1688133 h 4419589"/>
              <a:gd name="connsiteX1" fmla="*/ 2381987 w 4896054"/>
              <a:gd name="connsiteY1" fmla="*/ 0 h 4419589"/>
              <a:gd name="connsiteX2" fmla="*/ 4896054 w 4896054"/>
              <a:gd name="connsiteY2" fmla="*/ 1190293 h 4419589"/>
              <a:gd name="connsiteX3" fmla="*/ 3854136 w 4896054"/>
              <a:gd name="connsiteY3" fmla="*/ 4419589 h 4419589"/>
              <a:gd name="connsiteX4" fmla="*/ 909838 w 4896054"/>
              <a:gd name="connsiteY4" fmla="*/ 4419589 h 4419589"/>
              <a:gd name="connsiteX5" fmla="*/ 0 w 4896054"/>
              <a:gd name="connsiteY5" fmla="*/ 1688133 h 4419589"/>
              <a:gd name="connsiteX0" fmla="*/ 0 w 4896054"/>
              <a:gd name="connsiteY0" fmla="*/ 1850693 h 4582149"/>
              <a:gd name="connsiteX1" fmla="*/ 1833347 w 4896054"/>
              <a:gd name="connsiteY1" fmla="*/ 0 h 4582149"/>
              <a:gd name="connsiteX2" fmla="*/ 4896054 w 4896054"/>
              <a:gd name="connsiteY2" fmla="*/ 1352853 h 4582149"/>
              <a:gd name="connsiteX3" fmla="*/ 3854136 w 4896054"/>
              <a:gd name="connsiteY3" fmla="*/ 4582149 h 4582149"/>
              <a:gd name="connsiteX4" fmla="*/ 909838 w 4896054"/>
              <a:gd name="connsiteY4" fmla="*/ 4582149 h 4582149"/>
              <a:gd name="connsiteX5" fmla="*/ 0 w 4896054"/>
              <a:gd name="connsiteY5" fmla="*/ 1850693 h 4582149"/>
              <a:gd name="connsiteX0" fmla="*/ 0 w 4896054"/>
              <a:gd name="connsiteY0" fmla="*/ 1850693 h 4582149"/>
              <a:gd name="connsiteX1" fmla="*/ 1833347 w 4896054"/>
              <a:gd name="connsiteY1" fmla="*/ 0 h 4582149"/>
              <a:gd name="connsiteX2" fmla="*/ 4896054 w 4896054"/>
              <a:gd name="connsiteY2" fmla="*/ 1352853 h 4582149"/>
              <a:gd name="connsiteX3" fmla="*/ 4890456 w 4896054"/>
              <a:gd name="connsiteY3" fmla="*/ 3809989 h 4582149"/>
              <a:gd name="connsiteX4" fmla="*/ 909838 w 4896054"/>
              <a:gd name="connsiteY4" fmla="*/ 4582149 h 4582149"/>
              <a:gd name="connsiteX5" fmla="*/ 0 w 4896054"/>
              <a:gd name="connsiteY5" fmla="*/ 1850693 h 4582149"/>
              <a:gd name="connsiteX0" fmla="*/ 0 w 4896054"/>
              <a:gd name="connsiteY0" fmla="*/ 1850693 h 4836149"/>
              <a:gd name="connsiteX1" fmla="*/ 1833347 w 4896054"/>
              <a:gd name="connsiteY1" fmla="*/ 0 h 4836149"/>
              <a:gd name="connsiteX2" fmla="*/ 4896054 w 4896054"/>
              <a:gd name="connsiteY2" fmla="*/ 1352853 h 4836149"/>
              <a:gd name="connsiteX3" fmla="*/ 4890456 w 4896054"/>
              <a:gd name="connsiteY3" fmla="*/ 3809989 h 4836149"/>
              <a:gd name="connsiteX4" fmla="*/ 747278 w 4896054"/>
              <a:gd name="connsiteY4" fmla="*/ 4836149 h 4836149"/>
              <a:gd name="connsiteX5" fmla="*/ 0 w 4896054"/>
              <a:gd name="connsiteY5" fmla="*/ 1850693 h 4836149"/>
              <a:gd name="connsiteX0" fmla="*/ 0 w 6155894"/>
              <a:gd name="connsiteY0" fmla="*/ 4817413 h 4836149"/>
              <a:gd name="connsiteX1" fmla="*/ 3093187 w 6155894"/>
              <a:gd name="connsiteY1" fmla="*/ 0 h 4836149"/>
              <a:gd name="connsiteX2" fmla="*/ 6155894 w 6155894"/>
              <a:gd name="connsiteY2" fmla="*/ 1352853 h 4836149"/>
              <a:gd name="connsiteX3" fmla="*/ 6150296 w 6155894"/>
              <a:gd name="connsiteY3" fmla="*/ 3809989 h 4836149"/>
              <a:gd name="connsiteX4" fmla="*/ 2007118 w 6155894"/>
              <a:gd name="connsiteY4" fmla="*/ 4836149 h 4836149"/>
              <a:gd name="connsiteX5" fmla="*/ 0 w 6155894"/>
              <a:gd name="connsiteY5" fmla="*/ 4817413 h 4836149"/>
              <a:gd name="connsiteX0" fmla="*/ 0 w 6151661"/>
              <a:gd name="connsiteY0" fmla="*/ 4817413 h 4836149"/>
              <a:gd name="connsiteX1" fmla="*/ 3093187 w 6151661"/>
              <a:gd name="connsiteY1" fmla="*/ 0 h 4836149"/>
              <a:gd name="connsiteX2" fmla="*/ 6151661 w 6151661"/>
              <a:gd name="connsiteY2" fmla="*/ 1340153 h 4836149"/>
              <a:gd name="connsiteX3" fmla="*/ 6150296 w 6151661"/>
              <a:gd name="connsiteY3" fmla="*/ 3809989 h 4836149"/>
              <a:gd name="connsiteX4" fmla="*/ 2007118 w 6151661"/>
              <a:gd name="connsiteY4" fmla="*/ 4836149 h 4836149"/>
              <a:gd name="connsiteX5" fmla="*/ 0 w 6151661"/>
              <a:gd name="connsiteY5" fmla="*/ 4817413 h 4836149"/>
              <a:gd name="connsiteX0" fmla="*/ 0 w 6151661"/>
              <a:gd name="connsiteY0" fmla="*/ 4842813 h 4861549"/>
              <a:gd name="connsiteX1" fmla="*/ 3050853 w 6151661"/>
              <a:gd name="connsiteY1" fmla="*/ 0 h 4861549"/>
              <a:gd name="connsiteX2" fmla="*/ 6151661 w 6151661"/>
              <a:gd name="connsiteY2" fmla="*/ 1365553 h 4861549"/>
              <a:gd name="connsiteX3" fmla="*/ 6150296 w 6151661"/>
              <a:gd name="connsiteY3" fmla="*/ 3835389 h 4861549"/>
              <a:gd name="connsiteX4" fmla="*/ 2007118 w 6151661"/>
              <a:gd name="connsiteY4" fmla="*/ 4861549 h 4861549"/>
              <a:gd name="connsiteX5" fmla="*/ 0 w 6151661"/>
              <a:gd name="connsiteY5" fmla="*/ 4842813 h 486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1661" h="4861549">
                <a:moveTo>
                  <a:pt x="0" y="4842813"/>
                </a:moveTo>
                <a:lnTo>
                  <a:pt x="3050853" y="0"/>
                </a:lnTo>
                <a:lnTo>
                  <a:pt x="6151661" y="1365553"/>
                </a:lnTo>
                <a:lnTo>
                  <a:pt x="6150296" y="3835389"/>
                </a:lnTo>
                <a:lnTo>
                  <a:pt x="2007118" y="4861549"/>
                </a:lnTo>
                <a:lnTo>
                  <a:pt x="0" y="48428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829778" y="5854701"/>
            <a:ext cx="5385885" cy="1003300"/>
          </a:xfrm>
          <a:custGeom>
            <a:avLst/>
            <a:gdLst>
              <a:gd name="connsiteX0" fmla="*/ 0 w 4038600"/>
              <a:gd name="connsiteY0" fmla="*/ 0 h 1600200"/>
              <a:gd name="connsiteX1" fmla="*/ 4038600 w 4038600"/>
              <a:gd name="connsiteY1" fmla="*/ 0 h 1600200"/>
              <a:gd name="connsiteX2" fmla="*/ 4038600 w 4038600"/>
              <a:gd name="connsiteY2" fmla="*/ 1600200 h 1600200"/>
              <a:gd name="connsiteX3" fmla="*/ 0 w 4038600"/>
              <a:gd name="connsiteY3" fmla="*/ 1600200 h 1600200"/>
              <a:gd name="connsiteX4" fmla="*/ 0 w 4038600"/>
              <a:gd name="connsiteY4" fmla="*/ 0 h 1600200"/>
              <a:gd name="connsiteX0" fmla="*/ 0 w 4038600"/>
              <a:gd name="connsiteY0" fmla="*/ 1600200 h 1600200"/>
              <a:gd name="connsiteX1" fmla="*/ 4038600 w 4038600"/>
              <a:gd name="connsiteY1" fmla="*/ 0 h 1600200"/>
              <a:gd name="connsiteX2" fmla="*/ 4038600 w 4038600"/>
              <a:gd name="connsiteY2" fmla="*/ 1600200 h 1600200"/>
              <a:gd name="connsiteX3" fmla="*/ 0 w 4038600"/>
              <a:gd name="connsiteY3" fmla="*/ 1600200 h 1600200"/>
              <a:gd name="connsiteX0" fmla="*/ 0 w 4047067"/>
              <a:gd name="connsiteY0" fmla="*/ 1037167 h 1037167"/>
              <a:gd name="connsiteX1" fmla="*/ 4047067 w 4047067"/>
              <a:gd name="connsiteY1" fmla="*/ 0 h 1037167"/>
              <a:gd name="connsiteX2" fmla="*/ 4038600 w 4047067"/>
              <a:gd name="connsiteY2" fmla="*/ 1037167 h 1037167"/>
              <a:gd name="connsiteX3" fmla="*/ 0 w 4047067"/>
              <a:gd name="connsiteY3" fmla="*/ 1037167 h 1037167"/>
              <a:gd name="connsiteX0" fmla="*/ 0 w 4042834"/>
              <a:gd name="connsiteY0" fmla="*/ 952500 h 952500"/>
              <a:gd name="connsiteX1" fmla="*/ 4042834 w 4042834"/>
              <a:gd name="connsiteY1" fmla="*/ 0 h 952500"/>
              <a:gd name="connsiteX2" fmla="*/ 4038600 w 4042834"/>
              <a:gd name="connsiteY2" fmla="*/ 952500 h 952500"/>
              <a:gd name="connsiteX3" fmla="*/ 0 w 4042834"/>
              <a:gd name="connsiteY3" fmla="*/ 952500 h 952500"/>
              <a:gd name="connsiteX0" fmla="*/ 0 w 4039414"/>
              <a:gd name="connsiteY0" fmla="*/ 1003300 h 1003300"/>
              <a:gd name="connsiteX1" fmla="*/ 4038600 w 4039414"/>
              <a:gd name="connsiteY1" fmla="*/ 0 h 1003300"/>
              <a:gd name="connsiteX2" fmla="*/ 4038600 w 4039414"/>
              <a:gd name="connsiteY2" fmla="*/ 1003300 h 1003300"/>
              <a:gd name="connsiteX3" fmla="*/ 0 w 4039414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9414" h="1003300">
                <a:moveTo>
                  <a:pt x="0" y="1003300"/>
                </a:moveTo>
                <a:lnTo>
                  <a:pt x="4038600" y="0"/>
                </a:lnTo>
                <a:cubicBezTo>
                  <a:pt x="4035778" y="345722"/>
                  <a:pt x="4041422" y="657578"/>
                  <a:pt x="4038600" y="1003300"/>
                </a:cubicBezTo>
                <a:lnTo>
                  <a:pt x="0" y="1003300"/>
                </a:lnTo>
                <a:close/>
              </a:path>
            </a:pathLst>
          </a:custGeom>
          <a:solidFill>
            <a:srgbClr val="C3C8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tci-healthcare-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307" y="1371600"/>
            <a:ext cx="2958893" cy="717346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 userDrawn="1"/>
        </p:nvSpPr>
        <p:spPr bwMode="auto">
          <a:xfrm>
            <a:off x="609600" y="5943600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700" b="1" dirty="0">
                <a:solidFill>
                  <a:srgbClr val="CFD3D6"/>
                </a:solidFill>
                <a:latin typeface="Arial"/>
                <a:cs typeface="Arial"/>
              </a:rPr>
              <a:t>CONFIDENTIALITY NOTICE: </a:t>
            </a:r>
            <a:endParaRPr lang="en-US" sz="700" b="1" dirty="0" smtClean="0">
              <a:solidFill>
                <a:srgbClr val="CFD3D6"/>
              </a:solidFill>
              <a:latin typeface="Arial"/>
              <a:cs typeface="Arial"/>
            </a:endParaRPr>
          </a:p>
          <a:p>
            <a:pPr algn="l"/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This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document contains confidential information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intended</a:t>
            </a:r>
            <a:r>
              <a:rPr lang="en-US" sz="700" baseline="0" dirty="0" smtClean="0">
                <a:solidFill>
                  <a:srgbClr val="CFD3D6"/>
                </a:solidFill>
                <a:latin typeface="Arial"/>
                <a:cs typeface="Arial"/>
              </a:rPr>
              <a:t>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solely for the recipient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(s) named herein. The information set forth in this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document may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not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be reproduced or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disclosed by the recipient(s) without the prior written consent of the author.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881438"/>
            <a:ext cx="5994400" cy="309562"/>
          </a:xfrm>
        </p:spPr>
        <p:txBody>
          <a:bodyPr anchor="ctr"/>
          <a:lstStyle>
            <a:lvl1pPr marL="0" indent="0" algn="l">
              <a:buNone/>
              <a:defRPr sz="1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43000"/>
            <a:ext cx="7315200" cy="2514600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20000"/>
              </a:lnSpc>
              <a:buNone/>
              <a:defRPr sz="3200" b="0" i="0" baseline="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018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 userDrawn="1"/>
        </p:nvSpPr>
        <p:spPr>
          <a:xfrm>
            <a:off x="10259484" y="6324600"/>
            <a:ext cx="1498600" cy="2270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BFBFB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248E88D-BA08-41E3-AA2C-D2D0785F2378}" type="slidenum">
              <a:rPr lang="en-US" sz="1400" smtClean="0">
                <a:ln>
                  <a:noFill/>
                </a:ln>
                <a:solidFill>
                  <a:schemeClr val="accent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4" name="Title 18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9347200" cy="609600"/>
          </a:xfrm>
        </p:spPr>
        <p:txBody>
          <a:bodyPr>
            <a:normAutofit/>
          </a:bodyPr>
          <a:lstStyle>
            <a:lvl1pPr algn="l">
              <a:defRPr sz="26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09600" y="1066800"/>
            <a:ext cx="10972800" cy="5029200"/>
          </a:xfrm>
        </p:spPr>
        <p:txBody>
          <a:bodyPr/>
          <a:lstStyle>
            <a:lvl1pPr>
              <a:defRPr b="0" i="0">
                <a:solidFill>
                  <a:srgbClr val="09080A"/>
                </a:solidFill>
                <a:latin typeface="Arial"/>
                <a:cs typeface="Arial"/>
              </a:defRPr>
            </a:lvl1pPr>
            <a:lvl2pPr>
              <a:defRPr b="0" i="0">
                <a:solidFill>
                  <a:srgbClr val="424447"/>
                </a:solidFill>
                <a:latin typeface="Arial"/>
                <a:cs typeface="Arial"/>
              </a:defRPr>
            </a:lvl2pPr>
            <a:lvl3pPr>
              <a:defRPr b="0" i="0">
                <a:solidFill>
                  <a:srgbClr val="09080A"/>
                </a:solidFill>
                <a:latin typeface="Arial"/>
                <a:cs typeface="Arial"/>
              </a:defRPr>
            </a:lvl3pPr>
            <a:lvl4pPr>
              <a:defRPr b="0" i="0">
                <a:solidFill>
                  <a:srgbClr val="09080A"/>
                </a:solidFill>
                <a:latin typeface="Arial"/>
                <a:cs typeface="Arial"/>
              </a:defRPr>
            </a:lvl4pPr>
            <a:lvl5pPr>
              <a:defRPr b="0" i="0">
                <a:solidFill>
                  <a:srgbClr val="09080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 </a:t>
            </a:r>
          </a:p>
          <a:p>
            <a:pPr lvl="2"/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762000"/>
            <a:ext cx="1219200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ci-healthcare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154" y="215172"/>
            <a:ext cx="1847273" cy="4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3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1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0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5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.png"/><Relationship Id="rId5" Type="http://schemas.openxmlformats.org/officeDocument/2006/relationships/slide" Target="slide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5.png"/><Relationship Id="rId5" Type="http://schemas.openxmlformats.org/officeDocument/2006/relationships/slide" Target="slide1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5.png"/><Relationship Id="rId5" Type="http://schemas.openxmlformats.org/officeDocument/2006/relationships/slide" Target="slide1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slide" Target="slide18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.png"/><Relationship Id="rId5" Type="http://schemas.openxmlformats.org/officeDocument/2006/relationships/slide" Target="slide1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5.png"/><Relationship Id="rId5" Type="http://schemas.openxmlformats.org/officeDocument/2006/relationships/slide" Target="slide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5.png"/><Relationship Id="rId5" Type="http://schemas.openxmlformats.org/officeDocument/2006/relationships/slide" Target="slide2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5.png"/><Relationship Id="rId5" Type="http://schemas.openxmlformats.org/officeDocument/2006/relationships/slide" Target="slide2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5.png"/><Relationship Id="rId5" Type="http://schemas.openxmlformats.org/officeDocument/2006/relationships/slide" Target="slide2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5.png"/><Relationship Id="rId5" Type="http://schemas.openxmlformats.org/officeDocument/2006/relationships/slide" Target="slide2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5.png"/><Relationship Id="rId5" Type="http://schemas.openxmlformats.org/officeDocument/2006/relationships/slide" Target="slide2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5.png"/><Relationship Id="rId5" Type="http://schemas.openxmlformats.org/officeDocument/2006/relationships/slide" Target="slide2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5.png"/><Relationship Id="rId5" Type="http://schemas.openxmlformats.org/officeDocument/2006/relationships/slide" Target="slide2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5.png"/><Relationship Id="rId5" Type="http://schemas.openxmlformats.org/officeDocument/2006/relationships/slide" Target="slide2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5.png"/><Relationship Id="rId5" Type="http://schemas.openxmlformats.org/officeDocument/2006/relationships/slide" Target="slide29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5.png"/><Relationship Id="rId5" Type="http://schemas.openxmlformats.org/officeDocument/2006/relationships/slide" Target="slide30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5.png"/><Relationship Id="rId5" Type="http://schemas.openxmlformats.org/officeDocument/2006/relationships/slide" Target="slide3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5.png"/><Relationship Id="rId5" Type="http://schemas.openxmlformats.org/officeDocument/2006/relationships/slide" Target="slide3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5.png"/><Relationship Id="rId5" Type="http://schemas.openxmlformats.org/officeDocument/2006/relationships/slide" Target="slide3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5.png"/><Relationship Id="rId5" Type="http://schemas.openxmlformats.org/officeDocument/2006/relationships/slide" Target="slide34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5.png"/><Relationship Id="rId5" Type="http://schemas.openxmlformats.org/officeDocument/2006/relationships/slide" Target="slide35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5.png"/><Relationship Id="rId5" Type="http://schemas.openxmlformats.org/officeDocument/2006/relationships/slide" Target="slide36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5.png"/><Relationship Id="rId5" Type="http://schemas.openxmlformats.org/officeDocument/2006/relationships/slide" Target="slide3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5.png"/><Relationship Id="rId5" Type="http://schemas.openxmlformats.org/officeDocument/2006/relationships/slide" Target="slide38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5.png"/><Relationship Id="rId5" Type="http://schemas.openxmlformats.org/officeDocument/2006/relationships/slide" Target="slide40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5.png"/><Relationship Id="rId5" Type="http://schemas.openxmlformats.org/officeDocument/2006/relationships/slide" Target="slide4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wm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5" Type="http://schemas.microsoft.com/office/2007/relationships/media" Target="../media/media5.wma"/><Relationship Id="rId4" Type="http://schemas.openxmlformats.org/officeDocument/2006/relationships/audio" Target="../media/media4.wma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5.png"/><Relationship Id="rId5" Type="http://schemas.openxmlformats.org/officeDocument/2006/relationships/slide" Target="slide41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slide" Target="slide39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5.png"/><Relationship Id="rId5" Type="http://schemas.openxmlformats.org/officeDocument/2006/relationships/slide" Target="slide43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image" Target="../media/image5.png"/><Relationship Id="rId5" Type="http://schemas.openxmlformats.org/officeDocument/2006/relationships/slide" Target="slide44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6" Type="http://schemas.openxmlformats.org/officeDocument/2006/relationships/image" Target="../media/image5.png"/><Relationship Id="rId5" Type="http://schemas.openxmlformats.org/officeDocument/2006/relationships/slide" Target="slide45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5.png"/><Relationship Id="rId5" Type="http://schemas.openxmlformats.org/officeDocument/2006/relationships/slide" Target="slide46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5.png"/><Relationship Id="rId5" Type="http://schemas.openxmlformats.org/officeDocument/2006/relationships/slide" Target="slide4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5.png"/><Relationship Id="rId5" Type="http://schemas.openxmlformats.org/officeDocument/2006/relationships/slide" Target="slide48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5.png"/><Relationship Id="rId5" Type="http://schemas.openxmlformats.org/officeDocument/2006/relationships/slide" Target="slide49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6" Type="http://schemas.openxmlformats.org/officeDocument/2006/relationships/image" Target="../media/image5.pn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5.png"/><Relationship Id="rId5" Type="http://schemas.openxmlformats.org/officeDocument/2006/relationships/slide" Target="slide51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6" Type="http://schemas.openxmlformats.org/officeDocument/2006/relationships/image" Target="../media/image5.png"/><Relationship Id="rId5" Type="http://schemas.openxmlformats.org/officeDocument/2006/relationships/slide" Target="slide5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5.png"/><Relationship Id="rId5" Type="http://schemas.openxmlformats.org/officeDocument/2006/relationships/slide" Target="slide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the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To access the interactive features of this training session, please start the file in Presentation mode by clicking here: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263"/>
            <a:ext cx="12193616" cy="30069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029700" y="2152650"/>
            <a:ext cx="1463040" cy="36276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1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83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712028" y="3306536"/>
            <a:ext cx="476794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114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459736" y="1005840"/>
            <a:ext cx="1965960" cy="9144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459736" y="1735292"/>
            <a:ext cx="1965960" cy="9144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0" y="1532165"/>
            <a:ext cx="223701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71053" y="2370013"/>
            <a:ext cx="1499132" cy="1058193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392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" y="1532166"/>
            <a:ext cx="86541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64"/>
            <a:ext cx="12189634" cy="6858000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967593" y="2277836"/>
            <a:ext cx="220436" cy="35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22464" y="2277836"/>
            <a:ext cx="1845129" cy="35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299" cy="6858000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171450" y="3220810"/>
            <a:ext cx="1934936" cy="273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9719" y="0"/>
            <a:ext cx="1687126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3633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139044" y="2242459"/>
            <a:ext cx="530677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10299" cy="68580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7971" y="4212771"/>
            <a:ext cx="3518807" cy="8164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10123715" y="6468838"/>
            <a:ext cx="555170" cy="3075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67606" cy="691515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155372" y="2275116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7957" y="0"/>
            <a:ext cx="1678888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359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71450" y="5543550"/>
            <a:ext cx="4841421" cy="702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26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40042" y="6463394"/>
            <a:ext cx="489857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ed Taylor Logo Intro with 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0"/>
            <a:ext cx="12192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0"/>
    </mc:Choice>
    <mc:Fallback xmlns="">
      <p:transition spd="slow" advTm="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359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7150" y="2789919"/>
            <a:ext cx="914400" cy="3370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4539343" y="1654630"/>
            <a:ext cx="75111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457449" y="759278"/>
            <a:ext cx="3371851" cy="530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01530" cy="6858001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2588077" y="2987222"/>
            <a:ext cx="1738994" cy="2866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725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53742" y="4699909"/>
            <a:ext cx="677637" cy="370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299" cy="691515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424793" y="1426030"/>
            <a:ext cx="383721" cy="3864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389" y="-2"/>
            <a:ext cx="1787610" cy="16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21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432956" y="766683"/>
            <a:ext cx="391887" cy="3518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119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726872" y="1099459"/>
            <a:ext cx="383722" cy="345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337285" y="5279573"/>
            <a:ext cx="916558" cy="3619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121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6089651" y="4699909"/>
            <a:ext cx="60506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725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0" y="3671888"/>
            <a:ext cx="10335986" cy="9654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How To </a:t>
            </a:r>
            <a:r>
              <a:rPr lang="en-US" b="1" dirty="0" smtClean="0"/>
              <a:t>Complete a Consent</a:t>
            </a:r>
            <a:endParaRPr lang="en-US" sz="1050" b="1" dirty="0"/>
          </a:p>
          <a:p>
            <a:r>
              <a:rPr lang="en-US" sz="1600" b="1" dirty="0"/>
              <a:t>Taylor Healthcare Training series</a:t>
            </a:r>
            <a:endParaRPr lang="en-US" sz="16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467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074730" y="6466114"/>
            <a:ext cx="555170" cy="3918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1438" y="0"/>
            <a:ext cx="1773237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09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22641" y="1461406"/>
            <a:ext cx="1036863" cy="253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171451" y="1722662"/>
            <a:ext cx="4776106" cy="5135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5797"/>
            <a:ext cx="12195130" cy="6923797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9152166" y="1295401"/>
            <a:ext cx="1273627" cy="321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4949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2097" y="-65797"/>
            <a:ext cx="1598125" cy="162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8690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7813222" y="2071008"/>
            <a:ext cx="1118506" cy="3456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723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8482693" y="1017815"/>
            <a:ext cx="318406" cy="361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74546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56372" y="6463394"/>
            <a:ext cx="449036" cy="3292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423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191987" y="800100"/>
            <a:ext cx="808263" cy="4408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406744" y="6038850"/>
            <a:ext cx="1785256" cy="402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087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31878" y="6564086"/>
            <a:ext cx="473529" cy="2939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087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72700" y="6580414"/>
            <a:ext cx="432708" cy="2775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9302" cy="6858000"/>
          </a:xfrm>
          <a:prstGeom prst="rect">
            <a:avLst/>
          </a:prstGeom>
        </p:spPr>
      </p:pic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457202" y="767443"/>
            <a:ext cx="816427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Topics Covered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4736" y="2710548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-Search for a patient</a:t>
            </a:r>
          </a:p>
          <a:p>
            <a:pPr marL="342900" indent="-342900">
              <a:buFontTx/>
              <a:buChar char="-"/>
            </a:pPr>
            <a:endParaRPr lang="en-US" sz="2400" b="1" dirty="0" smtClean="0"/>
          </a:p>
          <a:p>
            <a:r>
              <a:rPr lang="en-US" sz="2400" b="1" dirty="0" smtClean="0"/>
              <a:t>-Complete a Consent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-Save it </a:t>
            </a:r>
            <a:r>
              <a:rPr lang="en-US" sz="2400" b="1" dirty="0" smtClean="0"/>
              <a:t>once it has been completed</a:t>
            </a:r>
            <a:endParaRPr lang="en-US" sz="2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02" y="1639019"/>
            <a:ext cx="6487398" cy="430458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1199" cy="6858000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180864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08806" cy="68580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10206744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56" y="0"/>
            <a:ext cx="12240942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7149" y="1200150"/>
            <a:ext cx="2498271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0"/>
            <a:ext cx="12188693" cy="685725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94564" y="4498848"/>
            <a:ext cx="607234" cy="4078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202437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0" y="1583872"/>
            <a:ext cx="2571750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2673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529717" y="4262085"/>
            <a:ext cx="583650" cy="4206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078" y="3209463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565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-1" y="1951265"/>
            <a:ext cx="2555421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272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93366" y="4988379"/>
            <a:ext cx="607234" cy="432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3828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216477" y="816430"/>
            <a:ext cx="800101" cy="4245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406741" y="6022523"/>
            <a:ext cx="1776539" cy="4354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15461" y="5276852"/>
            <a:ext cx="1776539" cy="4354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85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221686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1695" cy="6800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17629" y="1951264"/>
            <a:ext cx="1774371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6018" y="3209017"/>
            <a:ext cx="487363" cy="487363"/>
          </a:xfrm>
          <a:prstGeom prst="rect">
            <a:avLst/>
          </a:prstGeom>
        </p:spPr>
      </p:pic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10427324" y="6433457"/>
            <a:ext cx="1774371" cy="367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" y="0"/>
            <a:ext cx="12176577" cy="6857999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393134" y="5285233"/>
            <a:ext cx="1798866" cy="3971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905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943098" y="351065"/>
            <a:ext cx="1061359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652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725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711234" y="3747407"/>
            <a:ext cx="476794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061857" y="4514850"/>
            <a:ext cx="693965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61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298370" y="2939885"/>
            <a:ext cx="318409" cy="366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814" y="0"/>
            <a:ext cx="12257435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029201" y="4931229"/>
            <a:ext cx="628650" cy="3918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7704</TotalTime>
  <Words>52</Words>
  <Application>Microsoft Office PowerPoint</Application>
  <PresentationFormat>Widescreen</PresentationFormat>
  <Paragraphs>10</Paragraphs>
  <Slides>52</Slides>
  <Notes>0</Notes>
  <HiddenSlides>0</HiddenSlides>
  <MMClips>53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Beginning the Presentation</vt:lpstr>
      <vt:lpstr>PowerPoint Presentation</vt:lpstr>
      <vt:lpstr>PowerPoint Presentation</vt:lpstr>
      <vt:lpstr>Topics Covered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Standard Register, Inc., d/b/a Taylor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Wisdom, John (Taylor Communications)</dc:creator>
  <cp:lastModifiedBy>Wisdom, John (Taylor Communications)</cp:lastModifiedBy>
  <cp:revision>83</cp:revision>
  <dcterms:created xsi:type="dcterms:W3CDTF">2018-04-05T17:02:41Z</dcterms:created>
  <dcterms:modified xsi:type="dcterms:W3CDTF">2020-07-06T17:45:42Z</dcterms:modified>
</cp:coreProperties>
</file>